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A Face Adorada de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Desprezando toda a dor eu vou a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o Calvário, ao pecador, sempre apontar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Flechas transpassaram-me, padeci</a:t>
            </a:r>
          </a:p>
          <a:p>
            <a:pPr algn="ctr">
              <a:defRPr sz="3500"/>
            </a:pPr>
            <a:r>
              <a:t>gran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Jesus, minha luz, fez-me vencedor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face adorada de Jesus verei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 a grei amada, no céu estarei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mansão dourada, hinos vou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Jesus, minha luz, que me quis salvar!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 a noite escura ser no servir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clamando, com poder, brilhará a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Podem os laços de Satã, todos me cercar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Mas Jesus, pela cruz, faz-me triunfar!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face adorada de Jesus verei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 grei amada, no céu estarei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mansão dourada, hinos vou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Jesus, minha luz, que me quis salvar!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estou a contemplar a montanha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além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a luta a governar, está</a:t>
            </a:r>
          </a:p>
          <a:p>
            <a:pPr algn="ctr">
              <a:defRPr sz="3500"/>
            </a:pPr>
            <a:r>
              <a:t>Jesus também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estende a Sua mão sobre nós dali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Sei assim, que por mim, Cristo vela aqui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face adorada de Jesus verei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 grei amada, no céu estarei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Na mansão dourada, hinos vou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Jesus, minha luz, que me quis salvar!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 entre as ondas estou sem luz,</a:t>
            </a:r>
          </a:p>
          <a:p>
            <a:pPr algn="ctr">
              <a:defRPr sz="3500"/>
            </a:pPr>
            <a:r>
              <a:t>quase a perecer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piloto é Jesus, pode me valer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barco guia bem pelo bravo mar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Sim, Jesus me conduz, posso sossegar!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face adorada de Jesus verei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a grei amada, no céu estarei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mansão dourada, hinos vou cantar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Jesus, minha luz, que me quis salvar!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