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Drops INA - Tudo é Teu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Cristo, manso e humilde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Assentou-se à mesa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Filho de Deus se encarnou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assentou-se à mesa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Ele partiu o pão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serviu o vinho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Tudo é Teu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é Teu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Nos deu plena comunhão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véu se rasgou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Fez um vivo caminho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Temos plena comunhão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que eu tenho é Teu, Cristo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que eu sou é Teu, Filho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Minha casa, meu dinheiro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destino por inteiro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é Teu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Cristo, manso e humilde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Assentou-se à mesa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Filho de Deus se encarnou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assentou-se à mesa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Ele partiu o pão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serviu o vinho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Nos deu plena comunhão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véu se rasgou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Fez um vivo caminho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Temos plena comunhão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que eu tenho é Teu, Cristo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que eu sou é Teu, Filho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Minha casa, meu dinheiro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destino por inteiro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é Teu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que eu tenho é Teu, Cristo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que eu sou é Teu, Filho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Minha casa, meu dinheiro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destino por inteiro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é Teu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Tudo é Teu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é Teu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é Teu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é Teu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que eu tenho é Teu, Cristo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que eu sou é Teu, Filho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Minha casa, meu dinheiro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destino por inteiro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é Teu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que eu tenho é Teu, Cristo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que eu sou é Teu, Filho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Minha casa, meu dinheiro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Meu destino por inteiro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é Teu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é Teu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é Teu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é Teu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é Teu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