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Harpa Cristã - Conversão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Oh! Quão cego andei e perdido vaguei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Longe, longe do meu Salvador!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do céu Ele desceu, e Seu</a:t>
            </a:r>
          </a:p>
          <a:p>
            <a:pPr algn="ctr">
              <a:defRPr sz="3500"/>
            </a:pPr>
            <a:r>
              <a:t>sangue verteu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salvar um tão pobre pecador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na cruz, foi na cruz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Onde um dia eu vi meu pecado</a:t>
            </a:r>
          </a:p>
          <a:p>
            <a:pPr algn="ctr">
              <a:defRPr sz="3500"/>
            </a:pPr>
            <a:r>
              <a:t>castigado em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ali, pela fé, que os olhos abri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agora me alegro em sua Luz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ouvia falar dessa graça sem par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do céu trouxe nosso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eu surdo me fiz, converter-me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não quis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Senhor, que por mim, morreu na cruz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na cruz, foi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um dia eu vi meu pecado</a:t>
            </a:r>
          </a:p>
          <a:p>
            <a:pPr algn="ctr">
              <a:defRPr sz="3500"/>
            </a:pPr>
            <a:r>
              <a:t>castigado em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ali, pela fé, que os olhos abri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agora me alegro em sua Luz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Mas um dia senti meu pecado, e vi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Sobre mim a espada da lei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Apressado fugi, em Jesus me escondi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abrigo seguro n'Ele achei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Quão ditoso, então, este meu coração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Conhecendo o excelso amor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levou meu Jesus a sofrer lá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Pra salvar um tão pobre pecador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na cruz, foi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Onde um dia eu vi meu pecado</a:t>
            </a:r>
          </a:p>
          <a:p>
            <a:pPr algn="ctr">
              <a:defRPr sz="3500"/>
            </a:pPr>
            <a:r>
              <a:t>castigado em Jesus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Foi ali, pela fé, que os olhos abri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E agora me alegro em sua Luz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