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Aline Barros - A Oferta da Viuvinha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viuvinha pôs na caixinha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Sua moedinha, o seu melhor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quem oferta com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Junta um tesouro muito maior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se agrada, Jesus se agrada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Da ofertinha da criançada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Das moedinhas fazendo assim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Tirilim, tim, tim, Tirilim, tim, tim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Tirilim, tim, tim, Tirilim, tim, tim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oferta vai caindo dentro da caixinha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Tirilim, tim, tim, Tirilim, tim, tim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um coração igual ao da viuvinha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viuvinha pôs na caixinha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Sua moedinha, o seu melhor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quem oferta com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Junta um tesouro muito maior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se agrada, Jesus se agrada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Da ofertinha da criançada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Das moedinhas fazendo assim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Tirilim, tim, tim, Tirilim, tim, tim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Tirilim, tim, tim, Tirilim, tim, tim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oferta vai caindo dentro da caixinha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Tirilim, tim, tim, Tirilim, tim, tim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quero um coração igual ao da viuvinha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