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Jefferson &amp; Suellen - Cordeiro e Leão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Existe um nome sobre todo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esse nome é poderoso, sim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morreu como Cordeiro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ressuscitou como um Leão,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ali na cruz do meio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(Que se ouça)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poderoso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santo, Ele é exaltado,</a:t>
            </a:r>
          </a:p>
          <a:p>
            <a:pPr algn="ctr">
              <a:defRPr sz="3500"/>
            </a:pPr>
            <a:r>
              <a:t>Ele é poderoso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santo, Jesus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Tu és santo,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Tua igreja Te adora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Tua igreja Te adora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Tua igreja Te louva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adorado, Tu és adorado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santo, santo, santo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Santo é o Senhor dos exércitos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ao Cordeiro que venceu (santo)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ao Cordeiro que venceu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vou deixar você fazer o que</a:t>
            </a:r>
          </a:p>
          <a:p>
            <a:pPr algn="ctr">
              <a:defRPr sz="3500"/>
            </a:pPr>
            <a:r>
              <a:t>tá sentindo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(Cantamos ao Cordeiro que venceu)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(Santo, santo)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(Cantamos ao Cordeiro que venceu)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(Santo, santo)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(Cantamos ao Cordeiro que venceu)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(Santo, santo)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(Cantamos ao Cordeiro que venceu)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(Santo, santo)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 (ô morte, onde está tua</a:t>
            </a:r>
          </a:p>
          <a:p>
            <a:pPr algn="ctr">
              <a:defRPr sz="3500"/>
            </a:pPr>
            <a:r>
              <a:t>vitória?)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(Ele ressuscitou, Ele ressuscitou)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aleluia, aleluia, aleluia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Liberou o Seu perdão,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morreu, mas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vivo está pra sempre,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Celebre ao Cordeiro que venceu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é digno de louvor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morreu como Cordeiro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Mas ressuscitou como um Leão, Jesus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Aquele que ali na cruz do meio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Liberou o Seu perdão, Jesus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Aquele que morreu, mas ressuscitou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vivo está pra sempre, Jesus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Ô morte, onde está tua vitória?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ressuscitou, Ele ressuscitou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ao Cordeiro que venceu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Cantamos ao Cordeiro que venceu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Deixa eu falar um negócio pra você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Isaías teve a experiência de</a:t>
            </a:r>
          </a:p>
          <a:p>
            <a:pPr algn="ctr">
              <a:defRPr sz="3500"/>
            </a:pPr>
            <a:r>
              <a:t>participar de um culto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ele chegou lá, ele viu</a:t>
            </a:r>
          </a:p>
          <a:p>
            <a:pPr algn="ctr">
              <a:defRPr sz="3500"/>
            </a:pPr>
            <a:r>
              <a:t>anjos com seis asas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duas cobriam os pés, com</a:t>
            </a:r>
          </a:p>
          <a:p>
            <a:pPr algn="ctr">
              <a:defRPr sz="3500"/>
            </a:pPr>
            <a:r>
              <a:t>duas cobriam o rosto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Com duas voavam e diziam uns aos outros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 é o Senhor</a:t>
            </a:r>
          </a:p>
          <a:p>
            <a:pPr algn="ctr">
              <a:defRPr sz="3500"/>
            </a:pPr>
            <a:r>
              <a:t>dos exércitos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interessante é que o adorador</a:t>
            </a:r>
          </a:p>
          <a:p>
            <a:pPr algn="ctr">
              <a:defRPr sz="3500"/>
            </a:pPr>
            <a:r>
              <a:t>não aparece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Quem aparece é o adorado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meu pedido hoje é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</a:t>
            </a:r>
          </a:p>
          <a:p>
            <a:pPr algn="ctr">
              <a:defRPr sz="3500"/>
            </a:pPr>
            <a:r>
              <a:t>som que é entoado lá em cima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Se você puder, levante a mão pra cima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Porque nós vamos dizer: Santo,</a:t>
            </a:r>
          </a:p>
          <a:p>
            <a:pPr algn="ctr">
              <a:defRPr sz="3500"/>
            </a:pPr>
            <a:r>
              <a:t>santo, santo, 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santo, a Terra</a:t>
            </a:r>
          </a:p>
          <a:p>
            <a:pPr algn="ctr">
              <a:defRPr sz="3500"/>
            </a:pPr>
            <a:r>
              <a:t>vai ouvir o que o céu está cantando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Levante a mão, levante a mão, meu Deus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se ouça na Terra o mesmo som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os anjos cantam lá no céu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Santo, santo, santo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