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Sued Silva - Reacende a Chama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Cristo voltará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Muitos confiam em carros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outros, em seus cavaleiros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Muitos Te louvam com lábios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coração dividido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(Desce aqui nesse lugar)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(Reacende a chama) reacende, reacende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(Vem nos restaurar) faz, Espírito</a:t>
            </a:r>
          </a:p>
          <a:p>
            <a:pPr algn="ctr">
              <a:defRPr sz="3500"/>
            </a:pPr>
            <a:r>
              <a:t>de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em Atos 2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 aqui nesse lugar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Cadê você que faz parte dessa geração?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Levante a tua voz e diga isso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Desperta, igreja, oh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faz arder, faz arder, faz arder,</a:t>
            </a:r>
          </a:p>
          <a:p>
            <a:pPr algn="ctr">
              <a:defRPr sz="3500"/>
            </a:pPr>
            <a:r>
              <a:t>diga: Levanta!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(Levanta essa geração)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(Traz de volta) traz de volta a visão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tudo começou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volta, de volta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(Desperta, igreja, em oração) diga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(Faz arder de novo) reacende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(Reacende o fogo) levanta, levanta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Traz de volta a visão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tudo começou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volta ao primeiro amor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Oh-oh-oh, oh-oh-oh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Oh-oh-oh, oh-oh-oh (diga!)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Oh-oh-oh, oh-oh-oh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Oh-oh-oh, oh-oh-oh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geração de mulheres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geração de homens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Levanta geração de adolescentes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geração de jovens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geração de crianças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Eis-me aqui, Senhor, levanta-nos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Nós estamos 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Nós estamos 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Envia-me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Envia-me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Diga: Reacende a chama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Vem nos restaurar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(Como em Atos 2) diga: Desce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(Desce aqui nesse lugar) diga isso, diga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Reacende a chama, olha Deus recebendo aí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(Vem nos restaurar) a chama do</a:t>
            </a:r>
          </a:p>
          <a:p>
            <a:pPr algn="ctr">
              <a:defRPr sz="3500"/>
            </a:pPr>
            <a:r>
              <a:t>teu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(Como em Atos 2) você que tá</a:t>
            </a:r>
          </a:p>
          <a:p>
            <a:pPr algn="ctr">
              <a:defRPr sz="3500"/>
            </a:pPr>
            <a:r>
              <a:t>aqui, você que tá aí, olha Deus</a:t>
            </a:r>
          </a:p>
          <a:p>
            <a:pPr algn="ctr">
              <a:defRPr sz="3500"/>
            </a:pPr>
            <a:r>
              <a:t>reacendendo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(Desce aqui nesse lugar) sente</a:t>
            </a:r>
          </a:p>
          <a:p>
            <a:pPr algn="ctr">
              <a:defRPr sz="3500"/>
            </a:pPr>
            <a:r>
              <a:t>aí, sente aí, sente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(Reacende a chama)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(Vem nos restaurar)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(Como em Atos 2) comece a ser</a:t>
            </a:r>
          </a:p>
          <a:p>
            <a:pPr algn="ctr">
              <a:defRPr sz="3500"/>
            </a:pPr>
            <a:r>
              <a:t>cheio onde você estiver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(Desce aqui nesse lugar)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Reacende a chama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Vem nos restaurar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em Atos 2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 aqui neste lugar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 aqui neste lugar, lugar, lugar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você estiver, diga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Perdidos dentro da casa do Pai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Já não se lembram que o Céu é real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Tão ocupados com coisas banais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Abra os nossos olhos espirituais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 que pararam de falar do Céu?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Acham que Cristo não vai mais voltar?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Desce aqui neste lugar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você estiver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você estiver escutando e cantando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Desce, Espírito Santo, desce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Desce, Espírito Santo, desce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Renova, Espírito Santo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Traz a chama, Espírito Santo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Vem, Espírito Santo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Vem, vem, vem, vem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que levanta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Dê um glória se você é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Eita que eu sinto a presença</a:t>
            </a:r>
          </a:p>
          <a:p>
            <a:pPr algn="ctr">
              <a:defRPr sz="3500"/>
            </a:pPr>
            <a:r>
              <a:t>aqui, irmão, uma presença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Uma presença, uma presença, uma presença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Uma presença, você não veio aqui</a:t>
            </a:r>
          </a:p>
          <a:p>
            <a:pPr algn="ctr">
              <a:defRPr sz="3500"/>
            </a:pPr>
            <a:r>
              <a:t>em vão, Jesus quer te encher 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Há uma presença de Deus 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Há uma presença de Deus que te toca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Há uma presença de Deus, Maurício,</a:t>
            </a:r>
          </a:p>
          <a:p>
            <a:pPr algn="ctr">
              <a:defRPr sz="3500"/>
            </a:pPr>
            <a:r>
              <a:t>aqui neste lugar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Uma presença que toca, uma presença</a:t>
            </a:r>
          </a:p>
          <a:p>
            <a:pPr algn="ctr">
              <a:defRPr sz="3500"/>
            </a:pPr>
            <a:r>
              <a:t>que renova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vai te encher, irmão, Deus</a:t>
            </a:r>
          </a:p>
          <a:p>
            <a:pPr algn="ctr">
              <a:defRPr sz="3500"/>
            </a:pPr>
            <a:r>
              <a:t>vai te encher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vai te tocar, Deus vai te batizar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vai te renovar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Ele veio, Ele veio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Ele veio, Ele veio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Ele te tocar, deixa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Ele te encher, deixa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Olha glória de Deus passando aí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Passando, passando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Deixa, deixa, deixa, deixa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Deixa, deixa, deixa, deixa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Deixa, deixa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Ele tocar, deixa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Ele tocar, deixa, deixa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Você é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Você é a geração que vai de contra</a:t>
            </a:r>
          </a:p>
          <a:p>
            <a:pPr algn="ctr">
              <a:defRPr sz="3500"/>
            </a:pPr>
            <a:r>
              <a:t>e não a que é igual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Você é a geração que Deus chamou</a:t>
            </a:r>
          </a:p>
          <a:p>
            <a:pPr algn="ctr">
              <a:defRPr sz="3500"/>
            </a:pPr>
            <a:r>
              <a:t>pra ser diferente, jovem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Você é a geração que, onde chegar,</a:t>
            </a:r>
          </a:p>
          <a:p>
            <a:pPr algn="ctr">
              <a:defRPr sz="3500"/>
            </a:pPr>
            <a:r>
              <a:t>vai impactar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Porque Deus te chamou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Olha pra essa pessoa que tá do</a:t>
            </a:r>
          </a:p>
          <a:p>
            <a:pPr algn="ctr">
              <a:defRPr sz="3500"/>
            </a:pPr>
            <a:r>
              <a:t>teu lado e fala: Deus te chamou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Pra ser soldado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E pra andar na contramão do mundo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Levante a sua mão e adore a Deus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Já não se fala tanto em 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santificação não querem mais pregar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 que pararam de falar do Céu?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só se fala em bens materiais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sei que dentro da igreja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Existe uma igreja espiritual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Desperta, igreja, em 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Faz arder de novo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Reacende o fogo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Traz de volta a visão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tudo começou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 volta ao primeiro amor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Cadê a geração que foi levantada</a:t>
            </a:r>
          </a:p>
          <a:p>
            <a:pPr algn="ctr">
              <a:defRPr sz="3500"/>
            </a:pPr>
            <a:r>
              <a:t>por Ele?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 que pararam de falar do Céu?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Acham que Cristo não vai mais voltar?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Já não se fala tanto em oração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santificação não querem mais pregar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 que pararam de falar do Céu?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só se fala em bens materiais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sei que dentro da igreja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Existe uma igreja, cadê você</a:t>
            </a:r>
          </a:p>
          <a:p>
            <a:pPr algn="ctr">
              <a:defRPr sz="3500"/>
            </a:pPr>
            <a:r>
              <a:t>que tá aqui?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Desperta, igreja, em 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Faz arder de novo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(Reacende) diga, levanta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Levanta essa geração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Traz de volta a visão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tudo começou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 volta ao primeiro amor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Reacende a chama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Vem nos restaurar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em Atos 2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(Desce aqui nesse lugar) diga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Reacende a chama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(Vem nos restaurar) vem,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em Atos 2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Desce aqui nesse lugar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Reacende a chama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(Vem nos restaurar) vem nos restaurar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(Como em Atos 2) desce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