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Renascer Praise - Escape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inimigo tenta laços e embaraços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me envergonhar, mas não vai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eu não estou sozinho nessa guerra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comigo o braço forte do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acalma o vento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aquieta o mar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Ouça a voz, Deus te dá escape</a:t>
            </a:r>
          </a:p>
          <a:p>
            <a:pPr algn="ctr">
              <a:defRPr sz="3500"/>
            </a:pPr>
            <a:r>
              <a:t>e livramento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Leão da Tribo de Judá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Rei dos Reis reina para sempre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Leão da Tribo de Judá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Rei dos Reis reina para sempre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Leão da Tribo de Judá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Rei dos Reis reina para sempre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Leão da Tribo de Judá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Rei dos Reis reina para sempre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Reina para sempre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Reina para sempre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já tem um caminho aberto</a:t>
            </a:r>
          </a:p>
          <a:p>
            <a:pPr algn="ctr">
              <a:defRPr sz="3500"/>
            </a:pPr>
            <a:r>
              <a:t>pelas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romper muitas fontes em meio</a:t>
            </a:r>
          </a:p>
          <a:p>
            <a:pPr algn="ctr">
              <a:defRPr sz="3500"/>
            </a:pPr>
            <a:r>
              <a:t>ao deserto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Haverá nuvens que trazem chuvas</a:t>
            </a:r>
          </a:p>
          <a:p>
            <a:pPr algn="ctr">
              <a:defRPr sz="3500"/>
            </a:pPr>
            <a:r>
              <a:t>de bênçãos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Ouça a voz, Deus te dá escape</a:t>
            </a:r>
          </a:p>
          <a:p>
            <a:pPr algn="ctr">
              <a:defRPr sz="3500"/>
            </a:pPr>
            <a:r>
              <a:t>e livramento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tira a força do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faz o leão jejuar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Deus que derruba as muralhas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 estéril faz mãe de filhos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o mesmo que brada do alto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temas, sou contigo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Deus já tem um caminho aberto</a:t>
            </a:r>
          </a:p>
          <a:p>
            <a:pPr algn="ctr">
              <a:defRPr sz="3500"/>
            </a:pPr>
            <a:r>
              <a:t>pelas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romper muitas fontes em meio</a:t>
            </a:r>
          </a:p>
          <a:p>
            <a:pPr algn="ctr">
              <a:defRPr sz="3500"/>
            </a:pPr>
            <a:r>
              <a:t>ao deserto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Haverá nuvens que trazem chuvas</a:t>
            </a:r>
          </a:p>
          <a:p>
            <a:pPr algn="ctr">
              <a:defRPr sz="3500"/>
            </a:pPr>
            <a:r>
              <a:t>de bênçãos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Ouça a voz, Deus te dá escape</a:t>
            </a:r>
          </a:p>
          <a:p>
            <a:pPr algn="ctr">
              <a:defRPr sz="3500"/>
            </a:pPr>
            <a:r>
              <a:t>e livramento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inimigo tenta laços e embaraços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me envergonhar, mas não vai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eu não estou sozinho nessa guerra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comigo o braço forte do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acalma o vento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aquieta o mar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tira a força do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faz o leão jejuar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Deus que derruba as muralhas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 estéril faz mãe de filhos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o mesmo que brada do alto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temas, sou contigo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Deus já tem um caminho aberto</a:t>
            </a:r>
          </a:p>
          <a:p>
            <a:pPr algn="ctr">
              <a:defRPr sz="3500"/>
            </a:pPr>
            <a:r>
              <a:t>pelas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romper muitas fontes em meio</a:t>
            </a:r>
          </a:p>
          <a:p>
            <a:pPr algn="ctr">
              <a:defRPr sz="3500"/>
            </a:pPr>
            <a:r>
              <a:t>ao deserto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Haverá nuvens que trazem chuvas</a:t>
            </a:r>
          </a:p>
          <a:p>
            <a:pPr algn="ctr">
              <a:defRPr sz="3500"/>
            </a:pPr>
            <a:r>
              <a:t>de bênçãos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Ouça a voz, Deus te dá escape</a:t>
            </a:r>
          </a:p>
          <a:p>
            <a:pPr algn="ctr">
              <a:defRPr sz="3500"/>
            </a:pPr>
            <a:r>
              <a:t>e livramento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Deus já tem um caminho aberto</a:t>
            </a:r>
          </a:p>
          <a:p>
            <a:pPr algn="ctr">
              <a:defRPr sz="3500"/>
            </a:pPr>
            <a:r>
              <a:t>pelas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romper muitas fontes em meio</a:t>
            </a:r>
          </a:p>
          <a:p>
            <a:pPr algn="ctr">
              <a:defRPr sz="3500"/>
            </a:pPr>
            <a:r>
              <a:t>ao deserto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Haverá nuvens que trazem chuvas</a:t>
            </a:r>
          </a:p>
          <a:p>
            <a:pPr algn="ctr">
              <a:defRPr sz="3500"/>
            </a:pPr>
            <a:r>
              <a:t>de bênçãos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Ouça a voz, Deus te dá escape</a:t>
            </a:r>
          </a:p>
          <a:p>
            <a:pPr algn="ctr">
              <a:defRPr sz="3500"/>
            </a:pPr>
            <a:r>
              <a:t>e livramento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Aquele que acalma o vento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aquieta o 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tira a força do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faz o leão jejuar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Deus que derruba as muralhas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 estéril faz mãe de filhos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É o mesmo que brada do alto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temas, sou contigo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já tem um caminho aberto</a:t>
            </a:r>
          </a:p>
          <a:p>
            <a:pPr algn="ctr">
              <a:defRPr sz="3500"/>
            </a:pPr>
            <a:r>
              <a:t>pelas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romper muitas fontes em meio</a:t>
            </a:r>
          </a:p>
          <a:p>
            <a:pPr algn="ctr">
              <a:defRPr sz="3500"/>
            </a:pPr>
            <a:r>
              <a:t>ao deserto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Haverá nuvens que trazem chuvas</a:t>
            </a:r>
          </a:p>
          <a:p>
            <a:pPr algn="ctr">
              <a:defRPr sz="3500"/>
            </a:pPr>
            <a:r>
              <a:t>de bênçãos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