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Drops INA - É Ele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Estou preparando um caminho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Endireitando as veredas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cada vez mais diminuindo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Porque importa que Ele cresça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Nele o meu prazer está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não sou digno de desatar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 o governo está Nele, vejam, Ele traz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Consigo a sua recompensa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virá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Soberano em poder, Ele virá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o governo está Nele, vejam, Ele traz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Consigo a sua recompensa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é Ele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 Ele que eu estou gastando</a:t>
            </a:r>
          </a:p>
          <a:p>
            <a:pPr algn="ctr">
              <a:defRPr sz="3500"/>
            </a:pPr>
            <a:r>
              <a:t>a minha vida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Perdendo tudo por amor e com alegria, ah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Dono dos meus dias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Ele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Por Ele que eu estou gastando</a:t>
            </a:r>
          </a:p>
          <a:p>
            <a:pPr algn="ctr">
              <a:defRPr sz="3500"/>
            </a:pPr>
            <a:r>
              <a:t>a minha vida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Perdendo tudo por amor e com alegria, ah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Dono dos meus dias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Perdendo tudo por amor e com alegria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Perdendo tudo por amor e com alegria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Perdendo tudo, vale a pena Te amar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Vale a pena gastar meus dias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Vale a pena, vale a pena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Vale a pena, vale a pena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Vale a pena, 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Ele, é Ele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Oh, oh, oh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 Ele virá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Soberano em poder, Ele virá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o governo está Nele, vejam, Ele traz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Consigo a sua recompensa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virá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Soberano em poder, Ele virá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 o governo está Nele, vejam, Ele traz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Consigo a sua recompensa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a nossa herança, nosso galardão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As Suas sandálias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Nele a minha vida está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eu caminho com a certeza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 que Ele virá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é Ele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 Ele que eu estou gastando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a minha vida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Perdendo tudo por amor e com alegria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Dono dos meus dias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Estou preparando um caminho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Endireitando as veredas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cada vez mais diminuindo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Porque importa que Ele cresça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Nele o meu prazer está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não sou digno de desatar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As Suas sandálias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Nele a minha vida está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eu caminho com a certeza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De que Ele virá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é Ele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 Ele que eu estou gastando</a:t>
            </a:r>
          </a:p>
          <a:p>
            <a:pPr algn="ctr">
              <a:defRPr sz="3500"/>
            </a:pPr>
            <a:r>
              <a:t>a minha vida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Perdendo tudo por amor e com alegria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Dono dos meus dias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é Ele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Por Ele que eu estou gastando</a:t>
            </a:r>
          </a:p>
          <a:p>
            <a:pPr algn="ctr">
              <a:defRPr sz="3500"/>
            </a:pPr>
            <a:r>
              <a:t>a minha vida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Perdendo tudo por amor e com alegria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Dono dos meus dias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Ele virá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Soberano em poder, Ele virá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 o governo está Nele, vejam, Ele traz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Consigo a sua recompensa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virá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(Soberano) soberano em poder, Ele virá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o governo está Nele, vejam, Ele traz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Consigo a sua recompensa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 é Ele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 Ele que eu estou gastando</a:t>
            </a:r>
          </a:p>
          <a:p>
            <a:pPr algn="ctr">
              <a:defRPr sz="3500"/>
            </a:pPr>
            <a:r>
              <a:t>a minha vida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Perdendo tudo por amor e com alegria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Dono dos meus dias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é Ele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(Por Ele) por Ele que eu estou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gastando a minha vida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(Perdendo tudo) perdendo tudo</a:t>
            </a:r>
          </a:p>
          <a:p>
            <a:pPr algn="ctr">
              <a:defRPr sz="3500"/>
            </a:pPr>
            <a:r>
              <a:t>por amor e com alegria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Dono dos meus dias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Dono dos meus dias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(E Ele virá) e Ele virá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Soberano em poder, Ele virá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