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 Boa Parte (part. Nívea Soares)</a:t>
            </a:r>
            <a:br/>
            <a:r>
              <a:t>Florianópolis House Of Prayer (fhop music)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Precioso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Aos Teus pés aqui estou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que eu poderia Te oferecer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tudo o que Tu és?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tenho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derramo aos Teus pés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Não importa quanto custou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Teu valor é maior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Precioso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amo o som da Tua voz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Tuas palavras são mais desejáveis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 mais doce mel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Tudo o que tenho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derramo aos Teus pés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importa o quanto custou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Teu valor é maior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Teu valor é maior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meu tesouro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encontrei o bem mais precioso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Maria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estava aos Seus pés e dissestes</a:t>
            </a:r>
          </a:p>
          <a:p>
            <a:pPr algn="ctr">
              <a:defRPr sz="3500"/>
            </a:pPr>
            <a:r>
              <a:t>a ela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Essa é a boa parte que nunca,</a:t>
            </a:r>
          </a:p>
          <a:p>
            <a:pPr algn="ctr">
              <a:defRPr sz="3500"/>
            </a:pPr>
            <a:r>
              <a:t>que nunca será tirada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