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360000" y="0"/>
            <a:ext cx="8640000" cy="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>
              <a:defRPr sz="4200" b="1"/>
            </a:pPr>
            <a:r>
              <a:t>Gabriel Guedes - Emanuel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[Letra de "Emanuel" com Isaias</a:t>
            </a:r>
          </a:p>
          <a:p>
            <a:pPr algn="ctr">
              <a:defRPr sz="4200"/>
            </a:pPr>
            <a:r>
              <a:t>Saad &amp;amp; Gabriel Guedes]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[Verso 1: Isaias Saad]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Perto está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Sua voz ecoa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Eu sei que perto está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Mesmo em meio à tempestade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360000" y="0"/>
            <a:ext cx="8640000" cy="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>
              <a:defRPr sz="4200"/>
            </a:pPr>
            <a:r>
              <a:t>ambos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, Isaias Saad,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Gabriel Guedes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]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Emanuel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Nunca me deixou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Emanuel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360000" y="0"/>
            <a:ext cx="8640000" cy="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>
              <a:defRPr sz="1000"/>
            </a:pPr>
          </a:p>
          <a:p>
            <a:pPr algn="ctr">
              <a:defRPr sz="4200"/>
            </a:pPr>
            <a:r>
              <a:t>Deus comigo está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Ele comigo está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(Está)</a:t>
            </a:r>
          </a:p>
          <a:p>
            <a:pPr algn="ctr">
              <a:defRPr sz="1000"/>
            </a:pP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[Ponte: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ambos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]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360000" y="0"/>
            <a:ext cx="8640000" cy="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>
              <a:defRPr sz="1000"/>
            </a:pPr>
          </a:p>
          <a:p>
            <a:pPr algn="ctr">
              <a:defRPr sz="4200"/>
            </a:pPr>
            <a:r>
              <a:t>Nos meus piores medos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Fraquezas e anseios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Você comigo está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Você comigo está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Quando eu não te enxergo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Eu sei que está por perto</a:t>
            </a:r>
          </a:p>
          <a:p>
            <a:pPr algn="ctr">
              <a:defRPr sz="1000"/>
            </a:p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360000" y="0"/>
            <a:ext cx="8640000" cy="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>
              <a:defRPr sz="4200"/>
            </a:pPr>
            <a:r>
              <a:t>Nunca me deixará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Nunca me deixará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[Refrão: Isaias Saad,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Gabriel Guedes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]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Emanuel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Nunca me deixou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360000" y="0"/>
            <a:ext cx="8640000" cy="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>
              <a:defRPr sz="1000"/>
            </a:pPr>
          </a:p>
          <a:p>
            <a:pPr algn="ctr">
              <a:defRPr sz="4200"/>
            </a:pPr>
            <a:r>
              <a:t>Emanuel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Deus comigo está</a:t>
            </a:r>
          </a:p>
          <a:p>
            <a:pPr algn="ctr">
              <a:defRPr sz="1000"/>
            </a:pPr>
          </a:p>
          <a:p>
            <a:pPr algn="ctr">
              <a:defRPr sz="1000"/>
            </a:pPr>
          </a:p>
          <a:p>
            <a:pPr algn="ctr">
              <a:defRPr sz="1000"/>
            </a:pPr>
          </a:p>
          <a:p>
            <a:pPr algn="ctr">
              <a:defRPr sz="1000"/>
            </a:p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360000" y="0"/>
            <a:ext cx="8640000" cy="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>
              <a:defRPr sz="1000"/>
            </a:pPr>
          </a:p>
          <a:p>
            <a:pPr algn="ctr">
              <a:defRPr sz="4200"/>
            </a:pPr>
            <a:r>
              <a:t>Em alto-mar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Sobre as águas vem andando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Me encontrar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[Pré-Refrão: Isaias Saad]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Enquanto o vento sopra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E as águas se agitam</a:t>
            </a:r>
          </a:p>
          <a:p>
            <a:pPr algn="ctr">
              <a:defRPr sz="1000"/>
            </a:p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360000" y="0"/>
            <a:ext cx="8640000" cy="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>
              <a:defRPr sz="4200"/>
            </a:pPr>
            <a:r>
              <a:t>Meus pés dançam tua canção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O seu amor perfeito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Afogou meus medos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E agora posso olhar só pra você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[Refrão: Isaias Saad]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Emanuel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Nunca me deixou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360000" y="0"/>
            <a:ext cx="8640000" cy="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>
              <a:defRPr sz="1000"/>
            </a:pPr>
          </a:p>
          <a:p>
            <a:pPr algn="ctr">
              <a:defRPr sz="4200"/>
            </a:pPr>
            <a:r>
              <a:t>Emanuel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Deus comigo está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[Verso 1: Gabriel Guedes]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Perto está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Sua voz ecoa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Eu sei que perto está</a:t>
            </a:r>
          </a:p>
          <a:p>
            <a:pPr algn="ctr">
              <a:defRPr sz="1000"/>
            </a:p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360000" y="0"/>
            <a:ext cx="8640000" cy="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>
              <a:defRPr sz="4200"/>
            </a:pPr>
            <a:r>
              <a:t>Mesmo em meio à tempestade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Em alto-mar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Sobre as águas vem andando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Me encontrar</a:t>
            </a:r>
          </a:p>
          <a:p>
            <a:pPr algn="ctr">
              <a:defRPr sz="1000"/>
            </a:pP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[Pré-Refrão: Gabriel Guedes,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ambos</a:t>
            </a:r>
          </a:p>
          <a:p>
            <a:pPr algn="ctr">
              <a:defRPr sz="1000"/>
            </a:p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360000" y="0"/>
            <a:ext cx="8640000" cy="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>
              <a:defRPr sz="4200"/>
            </a:pPr>
            <a:r>
              <a:t>]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Enquanto o vento sopra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E as águas se agitam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Meus pés dançam tua canção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O seu amor perfeito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Afogou meus medos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E agora posso olhar só pra você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360000" y="0"/>
            <a:ext cx="8640000" cy="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>
              <a:defRPr sz="1000"/>
            </a:pPr>
          </a:p>
          <a:p>
            <a:pPr algn="ctr">
              <a:defRPr sz="4200"/>
            </a:pPr>
            <a:r>
              <a:t>[Refrão: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ambos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]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Emanuel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Nunca me deixou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Emanuel</a:t>
            </a:r>
          </a:p>
          <a:p>
            <a:pPr algn="ctr">
              <a:defRPr sz="1000"/>
            </a:p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360000" y="0"/>
            <a:ext cx="8640000" cy="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>
              <a:defRPr sz="4200"/>
            </a:pPr>
            <a:r>
              <a:t>Deus comigo está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[Ponte: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ambos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]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Nos meus piores medos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Fraquezas e anseios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Você comigo está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360000" y="0"/>
            <a:ext cx="8640000" cy="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>
              <a:defRPr sz="1000"/>
            </a:pPr>
          </a:p>
          <a:p>
            <a:pPr algn="ctr">
              <a:defRPr sz="4200"/>
            </a:pPr>
            <a:r>
              <a:t>Você comigo está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Quando eu não te enxergo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Eu sei que está por perto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Nunca me deixará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Nunca me deixará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[Refrão:</a:t>
            </a:r>
          </a:p>
          <a:p>
            <a:pPr algn="ctr">
              <a:defRPr sz="1000"/>
            </a:p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