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 b="1"/>
            </a:pPr>
            <a:r>
              <a:t>Gabriel Guedes - Mais Rico do Mundo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[Verso 1]                   </a:t>
            </a:r>
          </a:p>
          <a:p>
            <a:pPr algn="ctr">
              <a:defRPr sz="1000"/>
            </a:pPr>
            <a:r>
              <a:t>                            </a:t>
            </a:r>
          </a:p>
          <a:p>
            <a:pPr algn="ctr">
              <a:defRPr sz="4200"/>
            </a:pPr>
            <a:r>
              <a:t>                 Há um ladrão que tenta roubar minha alegria                                                      E quer que eu me compare com os outros                                                    Ele diz que a benção é                                           Feita de prata e ouro                                            Mas eu tenho outro tipo de tesouro                [Pré-refrão]                                                                  É que a minha felicidade                                     Não se pode comprar                                             É tão simples, só preciso me lembrar         [Refrão]                                                                  Sou mais que abençoado                                    Sou mais que amado                                              Se tenho a Cristo                                                   Não me falta nada                                                  Sou mais que abençoado                                  Ainda que não tenha sentido                             Eu estou seguro                                                     Sou o homem mais rico                                      Mais rico do mundo                                           [Verso 2]                                                                        Talvez eu não encha estádios                         Talvez nunca me ouçam na rádio                      Não tenho Ferrari nem Rolex caro                  Minha família e Cristo me bastam                   Como não ser feliz?                                                Não me custa sorrir                                                  O que tenho vou repartir                                   Disso já me convenci                                      [Refrão]                                                                   Sou mais que abençoado                                    Sou mais que amado                                              Se tenho a Cristo                                                   Não me falta nada                                                Sou mais que abençoado                                  Ainda que não tenha sentido                                Eu estou seguro                                                     Sou o homem mais rico                                         Mais rico do mundo                                            [Pré-refrão]                                                                É que a minha minha felicidade                         Não se pode comprar                                              É tão simples, só preciso me lembrar         [Refrão]                                                                   Sou mais que abençoado                                     Sou mais que amado                                             Se tenho a Cristo                                                     Não me falta nada                                                 Sou mais que abençoado                                 Ainda que não tenha sentido                                Eu estou seguro                                                        Sou o homem mais rico                                       Mais rico do mundo                                               Mais rico do mundo                                             Mais rico do mundo</a:t>
            </a: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