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Tu és + Águas Purificadoras (part. Débora Rabelo e Hamilton Rabelo)</a:t>
            </a:r>
            <a:br/>
            <a:r>
              <a:t>Florianópolis House Of Prayer (fhop music)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Junto ao poço estava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um homem judeu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Viu a sede que havia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 me ouvir, conheceu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ofereceu uma água que jorra sem fim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de beber, pois tenho sede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beber do Teu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Sacia a minha sede, lava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fluir em Tuas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beber da Tua fonte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Fonte de águas vivas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 és por quem a minh'alma esperou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o dom de Deus, o Messias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por quem a minh'alma esperou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És o dom de Deus, o Messias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por quem a minh'alma esperou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o dom de Deus, o Messias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quero mais buscar em outras fontes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precisarei aqui voltar pra</a:t>
            </a:r>
          </a:p>
          <a:p>
            <a:pPr algn="ctr">
              <a:defRPr sz="3500"/>
            </a:pPr>
            <a:r>
              <a:t>minha sede saciar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Uma vez que eu já ouvi Teu falar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por quem a minh'alma esperou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És o dom de Deus, o Messias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Junto ao poço estava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um homem judeu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Viu a sede que havia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 me ouvir, conheceu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me ofereceu uma água que jorra sem fim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de beber, pois tenho sede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quero mais buscar em outras fontes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precisarei aqui voltar pra</a:t>
            </a:r>
          </a:p>
          <a:p>
            <a:pPr algn="ctr">
              <a:defRPr sz="3500"/>
            </a:pPr>
            <a:r>
              <a:t>minha sede saciar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Uma vez que eu já ouvi Teu falar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 és por quem a minh'alma esperou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o dom de Deus, o Messias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por quem a minh'alma esperou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És o dom de Deus, o Messias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de beber, pois tenho sede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quero mais buscar em outras fontes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precisarei aqui voltar pra</a:t>
            </a:r>
          </a:p>
          <a:p>
            <a:pPr algn="ctr">
              <a:defRPr sz="3500"/>
            </a:pPr>
            <a:r>
              <a:t>minha sede saciar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Uma vez que eu já ouvi Teu falar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de beber, pois tenho sede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quero mais buscar em outras fontes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precisarei aqui voltar pra</a:t>
            </a:r>
          </a:p>
          <a:p>
            <a:pPr algn="ctr">
              <a:defRPr sz="3500"/>
            </a:pPr>
            <a:r>
              <a:t>minha sede saciar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Uma vez que eu já ouvi Teu falar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por quem a minh'alma esperou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o dom de Deus, o Messias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por quem a minh'alma esperou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fonte da vida que me encontrou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o dom de Deus, o Messias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meu Salvador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beber do Teu rio,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Sacia a minha sede, lava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fluir em Tuas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beber da Tua fonte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Fonte de águas vivas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