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 b="1"/>
            </a:pPr>
            <a:r>
              <a:t>99 emoções</a:t>
            </a:r>
            <a:br/>
            <a:r>
              <a:t>95B.Records (Ft. Lucas Reis e ZYZA)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1 Contributor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99 emoções Lyrics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Refrão (2x)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99 emoções passaram na minha cabeça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Deixa eu voltar pro chão antes</a:t>
            </a:r>
          </a:p>
          <a:p>
            <a:pPr algn="ctr">
              <a:defRPr sz="4200"/>
            </a:pPr>
            <a:r>
              <a:t>que enlouqueça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Essa menina tem vida eu não sei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Deixa eu voltar pro chão antes</a:t>
            </a:r>
          </a:p>
          <a:p>
            <a:pPr algn="ctr">
              <a:defRPr sz="4200"/>
            </a:pPr>
            <a:r>
              <a:t>que enlouqueça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Essa menina tem vida eu não sei</a:t>
            </a:r>
          </a:p>
          <a:p>
            <a:pPr algn="ctr">
              <a:defRPr sz="4200"/>
            </a:pPr>
            <a:r>
              <a:t>te explicar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Se eu tiver preto e branco ela</a:t>
            </a:r>
          </a:p>
          <a:p>
            <a:pPr algn="ctr">
              <a:defRPr sz="4200"/>
            </a:pPr>
            <a:r>
              <a:t>colore o lugar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te explicar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Se eu tiver preto e branco ela</a:t>
            </a:r>
          </a:p>
          <a:p>
            <a:pPr algn="ctr">
              <a:defRPr sz="4200"/>
            </a:pPr>
            <a:r>
              <a:t>colore o lugar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(Lucas Reis)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Então entra no carro que a gente</a:t>
            </a:r>
          </a:p>
          <a:p>
            <a:pPr algn="ctr">
              <a:defRPr sz="4200"/>
            </a:pPr>
            <a:r>
              <a:t>se perde na noite em São Paulo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tô louco ir pra Santos é um passo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As luzes da cidade da beira da serra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Visão que me leva pra outra atmosfera</a:t>
            </a:r>
          </a:p>
          <a:p>
            <a:pPr algn="ctr">
              <a:defRPr sz="4200"/>
            </a:pPr>
            <a:r>
              <a:t>nostalgia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Ela não levou roupa então põe</a:t>
            </a:r>
          </a:p>
          <a:p>
            <a:pPr algn="ctr">
              <a:defRPr sz="4200"/>
            </a:pPr>
            <a:r>
              <a:t>uma camiseta minha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não sei de um jeito louco</a:t>
            </a:r>
          </a:p>
          <a:p>
            <a:pPr algn="ctr">
              <a:defRPr sz="4200"/>
            </a:pPr>
            <a:r>
              <a:t>ela sempre adivinha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Tava morrendo de vontade de abraçar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Tava caçando algum motivo pra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te reencontrar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Mulher da minha vida quero te dizer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Você pode ser tudo aquilo que quiser ser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Teu lado de fora vai ter menos</a:t>
            </a:r>
          </a:p>
          <a:p>
            <a:pPr algn="ctr">
              <a:defRPr sz="4200"/>
            </a:pPr>
            <a:r>
              <a:t>importância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Beleza sem virtude, rosa sem fragância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 leve sempre com você amor e fé (3x)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Eu peço a Deus pra te guardar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nunca fui de implorar carinho</a:t>
            </a:r>
          </a:p>
          <a:p>
            <a:pPr algn="ctr">
              <a:defRPr sz="4200"/>
            </a:pPr>
            <a:r>
              <a:t>mas sem você me sinto tão sozinho, mesmo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Com outros corpos a disposição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sem razão persigo as vozes</a:t>
            </a:r>
          </a:p>
          <a:p>
            <a:pPr algn="ctr">
              <a:defRPr sz="4200"/>
            </a:pPr>
            <a:r>
              <a:t>do meu coração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(ZYZA)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Pelas vielas da favela vi ela</a:t>
            </a:r>
          </a:p>
          <a:p>
            <a:pPr algn="ctr">
              <a:defRPr sz="4200"/>
            </a:pPr>
            <a:r>
              <a:t>bela bolando uma vela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Me chamando pro perigo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Servir de abrigo esquecer as</a:t>
            </a:r>
          </a:p>
          <a:p>
            <a:pPr algn="ctr">
              <a:defRPr sz="4200"/>
            </a:pPr>
            <a:r>
              <a:t>brigas intrigas e dormir comigo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Amor amigo, amor bandido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Prazer contido pra ser contigo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Tempo perdido foi meu inimigo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Flor de Lis me faz feliz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Como faz pra ti ter mais é o</a:t>
            </a:r>
          </a:p>
          <a:p>
            <a:pPr algn="ctr">
              <a:defRPr sz="4200"/>
            </a:pPr>
            <a:r>
              <a:t>que eu sempre quis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Com meu canto te canto num canto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O sorriso um encanto, foi quântico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Preciso um tanto mais, longe</a:t>
            </a:r>
          </a:p>
          <a:p>
            <a:pPr algn="ctr">
              <a:defRPr sz="4200"/>
            </a:pPr>
            <a:r>
              <a:t>do cais na paz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Velejando no seu oceano atlântico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As vezes deixo a marra ajo meio</a:t>
            </a:r>
          </a:p>
          <a:p>
            <a:pPr algn="ctr">
              <a:defRPr sz="4200"/>
            </a:pPr>
            <a:r>
              <a:t>romântico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Pra você pra vê se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Concílio nosso equilíbrio, se é pra ser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Ao Delírio tocando o céu nossas</a:t>
            </a:r>
          </a:p>
          <a:p>
            <a:pPr algn="ctr">
              <a:defRPr sz="4200"/>
            </a:pPr>
            <a:r>
              <a:t>infinitas noites de prazer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Admirando seu semblante enquanto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acendo um na blunt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Meu verso eternizando o instante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Tanto que te quero já nem sei mais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De tão bem que faz, capaz de</a:t>
            </a:r>
          </a:p>
          <a:p>
            <a:pPr algn="ctr">
              <a:defRPr sz="4200"/>
            </a:pPr>
            <a:r>
              <a:t>me acalmar com a paz que traz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Refrão (2x)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99 emoções passaram na minha cabeça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