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360000" y="0"/>
            <a:ext cx="8640000" cy="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4200" b="1"/>
            </a:pPr>
            <a:r>
              <a:t>40 Graus é Foda</a:t>
            </a:r>
            <a:br/>
            <a:r>
              <a:t>Ta Classi (Ft. Alice Fern, Babel (PensoAtivo), Dan (Ta Classi), Lord ADL &amp; MG (Carta na Manga))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[Intro]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Ahn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E aí, Ta Classi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L-O-R-D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Aline Fern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(40 graus é foda)</a:t>
            </a:r>
          </a:p>
          <a:p>
            <a:pPr algn="ctr">
              <a:defRPr sz="1000"/>
            </a:p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360000" y="0"/>
            <a:ext cx="8640000" cy="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1000"/>
            </a:pPr>
          </a:p>
          <a:p>
            <a:pPr algn="ctr">
              <a:defRPr sz="4200"/>
            </a:pPr>
            <a:r>
              <a:t>Quem é que me diz do que é feito o amor?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Quem é que entende o motivo da vida?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Farei dos meus dias razões pra compor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Canções com a cor da tua flor preferida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[Verso 3: Lord]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Nêga, presta atenção no meu xote</a:t>
            </a:r>
          </a:p>
          <a:p>
            <a:pPr algn="ctr">
              <a:defRPr sz="1000"/>
            </a:p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360000" y="0"/>
            <a:ext cx="8640000" cy="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4200"/>
            </a:pPr>
            <a:r>
              <a:t>Que eu tô prestando atenção nessa</a:t>
            </a:r>
          </a:p>
          <a:p>
            <a:pPr algn="ctr">
              <a:defRPr sz="4200"/>
            </a:pPr>
            <a:r>
              <a:t>bunda de short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Nesse sorriso, cabelo e decote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Apaixonado nesse cu-lote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Somos homem e mulher de fé e de sorte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A gente levanta e sacode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Eu sou AK, você é Glock</a:t>
            </a:r>
          </a:p>
          <a:p>
            <a:pPr algn="ctr">
              <a:defRPr sz="1000"/>
            </a:p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360000" y="0"/>
            <a:ext cx="8640000" cy="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4200"/>
            </a:pPr>
            <a:r>
              <a:t>Eu e tu junto é headshot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Canta Little Simz, ouve Red Hot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"Bum Bum Tam Tam" do Fioti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Samba no trap, quebra no pagode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Foda-se o César Menotti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Se me pedir pra botar só um pouquinho:</a:t>
            </a:r>
          </a:p>
          <a:p>
            <a:pPr algn="ctr">
              <a:defRPr sz="4200"/>
            </a:pPr>
            <a:r>
              <a:t>você pode</a:t>
            </a:r>
          </a:p>
          <a:p>
            <a:pPr algn="ctr">
              <a:defRPr sz="1000"/>
            </a:p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360000" y="0"/>
            <a:ext cx="8640000" cy="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4200"/>
            </a:pPr>
            <a:r>
              <a:t>Hoje ela bebe meu rap traçado</a:t>
            </a:r>
          </a:p>
          <a:p>
            <a:pPr algn="ctr">
              <a:defRPr sz="4200"/>
            </a:pPr>
            <a:r>
              <a:t>de Luiz Gonzaga e Pixote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Faça as malas, amor, vamos rumo</a:t>
            </a:r>
          </a:p>
          <a:p>
            <a:pPr algn="ctr">
              <a:defRPr sz="4200"/>
            </a:pPr>
            <a:r>
              <a:t>às praias do norte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A gente vivendo de royalty, vai</a:t>
            </a:r>
          </a:p>
          <a:p>
            <a:pPr algn="ctr">
              <a:defRPr sz="4200"/>
            </a:pPr>
            <a:r>
              <a:t>fumar, fode, fode, fode, fode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Do Rio a Miami, oh my god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Em Goiânia, mulecote</a:t>
            </a:r>
          </a:p>
          <a:p>
            <a:pPr algn="ctr">
              <a:defRPr sz="1000"/>
            </a:p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360000" y="0"/>
            <a:ext cx="8640000" cy="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4200"/>
            </a:pPr>
            <a:r>
              <a:t>Não importa o lugar, o que importa</a:t>
            </a:r>
          </a:p>
          <a:p>
            <a:pPr algn="ctr">
              <a:defRPr sz="4200"/>
            </a:pPr>
            <a:r>
              <a:t>é estar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O amor é foda, hashtag [?]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Nosso som no topo da Billboard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Sala de reboco aos melhores resorts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Agarrado no seu cangote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Acelerar esse motor esporte</a:t>
            </a:r>
          </a:p>
          <a:p>
            <a:pPr algn="ctr">
              <a:defRPr sz="1000"/>
            </a:p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360000" y="0"/>
            <a:ext cx="8640000" cy="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4200"/>
            </a:pPr>
            <a:r>
              <a:t>E no solo do meu sertão, você</a:t>
            </a:r>
          </a:p>
          <a:p>
            <a:pPr algn="ctr">
              <a:defRPr sz="4200"/>
            </a:pPr>
            <a:r>
              <a:t>veio como chuva forte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Vem que hoje a programação é</a:t>
            </a:r>
          </a:p>
          <a:p>
            <a:pPr algn="ctr">
              <a:defRPr sz="4200"/>
            </a:pPr>
            <a:r>
              <a:t>ver o fim do mundo do meu camarote</a:t>
            </a:r>
          </a:p>
          <a:p>
            <a:pPr algn="ctr">
              <a:defRPr sz="1000"/>
            </a:pP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[Verso 4: Babel]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Babel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40 graus é foda, não dá pra dormir</a:t>
            </a:r>
          </a:p>
          <a:p>
            <a:pPr algn="ctr">
              <a:defRPr sz="1000"/>
            </a:p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360000" y="0"/>
            <a:ext cx="8640000" cy="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4200"/>
            </a:pPr>
            <a:r>
              <a:t>Acordei pelado e a calcinha dela... hmm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Aqui do meu lado; tá bom, eu menti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Não transo tem um tempo, eu tô</a:t>
            </a:r>
          </a:p>
          <a:p>
            <a:pPr algn="ctr">
              <a:defRPr sz="4200"/>
            </a:pPr>
            <a:r>
              <a:t>sem ar-condicionado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Papo reto, vou me libertar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Solta o preso, delegado, que</a:t>
            </a:r>
          </a:p>
          <a:p>
            <a:pPr algn="ctr">
              <a:defRPr sz="4200"/>
            </a:pPr>
            <a:r>
              <a:t>o Babel tá livre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Meu dread vermelho, roupa colorida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360000" y="0"/>
            <a:ext cx="8640000" cy="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1000"/>
            </a:pPr>
          </a:p>
          <a:p>
            <a:pPr algn="ctr">
              <a:defRPr sz="4200"/>
            </a:pPr>
            <a:r>
              <a:t>Falando besteira igual Raffa Moreira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(Gang gang bro)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Se tu quer rico, eu sou rico de amor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Se tu quer rir, vou fazer rir,</a:t>
            </a:r>
          </a:p>
          <a:p>
            <a:pPr algn="ctr">
              <a:defRPr sz="4200"/>
            </a:pPr>
            <a:r>
              <a:t>dança do siri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Aperta o bom e dança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Por aqui tá tudo bem, vamos se divertir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360000" y="0"/>
            <a:ext cx="8640000" cy="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1000"/>
            </a:pPr>
          </a:p>
          <a:p>
            <a:pPr algn="ctr">
              <a:defRPr sz="4200"/>
            </a:pPr>
            <a:r>
              <a:t>Então fique comigo pra gente</a:t>
            </a:r>
          </a:p>
          <a:p>
            <a:pPr algn="ctr">
              <a:defRPr sz="4200"/>
            </a:pPr>
            <a:r>
              <a:t>transar, amor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Com a cama bagunçada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Pede tapa, sente o meu calor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'inda quer bis na madruga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[Refrão: Lord &amp;amp; Aline Fern]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Quem é que me diz do que é feito o amor?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360000" y="0"/>
            <a:ext cx="8640000" cy="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1000"/>
            </a:pPr>
          </a:p>
          <a:p>
            <a:pPr algn="ctr">
              <a:defRPr sz="4200"/>
            </a:pPr>
            <a:r>
              <a:t>(Quem é que me diz do que é feito</a:t>
            </a:r>
          </a:p>
          <a:p>
            <a:pPr algn="ctr">
              <a:defRPr sz="4200"/>
            </a:pPr>
            <a:r>
              <a:t>o amor?)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Quem é que entende o motivo da vida?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(Quem é que entende o motivo da vida?)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Farei dos meus dias razões pra compor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Canções com a cor da tua flor preferida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(Preferida)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360000" y="0"/>
            <a:ext cx="8640000" cy="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4200"/>
            </a:pPr>
            <a:r>
              <a:t>[Refrão: Lord &amp;amp; Aline Fern]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Quem é que me diz do que é feito o amor?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Quem é que entende o motivo da vida?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Farei dos meus dias razões pra compor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Canções com a cor da tua flor preferida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[Verso 1: MG]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Pai loiro no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360000" y="0"/>
            <a:ext cx="8640000" cy="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1000"/>
            </a:pPr>
          </a:p>
          <a:p>
            <a:pPr algn="ctr">
              <a:defRPr sz="4200"/>
            </a:pPr>
            <a:r>
              <a:t>Quem é que me diz do que é feito o amor?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Quem é que entende o motivo da vida?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Farei dos meus dias razões pra compor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Canções com a cor da tua flor preferida</a:t>
            </a:r>
          </a:p>
          <a:p>
            <a:pPr algn="ctr">
              <a:defRPr sz="1000"/>
            </a:pPr>
          </a:p>
          <a:p>
            <a:pPr algn="ctr">
              <a:defRPr sz="1000"/>
            </a:pPr>
          </a:p>
          <a:p>
            <a:pPr algn="ctr">
              <a:defRPr sz="1000"/>
            </a:pPr>
          </a:p>
          <a:p>
            <a:pPr algn="ctr">
              <a:defRPr sz="1000"/>
            </a:p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360000" y="0"/>
            <a:ext cx="8640000" cy="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1000"/>
            </a:pPr>
          </a:p>
          <a:p>
            <a:pPr algn="ctr">
              <a:defRPr sz="4200"/>
            </a:pPr>
            <a:r>
              <a:t>mic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e ela disse "[?]"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Te olhei nos olhos e pensei "Tá tudo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blue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"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Só curtindo essa vibe</a:t>
            </a:r>
          </a:p>
          <a:p>
            <a:pPr algn="ctr">
              <a:defRPr sz="1000"/>
            </a:p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360000" y="0"/>
            <a:ext cx="8640000" cy="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4200"/>
            </a:pPr>
            <a:r>
              <a:t>O dia entardecendo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Churrasquinho rolando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Eu e você naquele momento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Vamo morar numa praia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Fechar de dezembro a dezembro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Ficar muito louco, comendo, transando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Nós dois naquele apartamento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360000" y="0"/>
            <a:ext cx="8640000" cy="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1000"/>
            </a:pPr>
          </a:p>
          <a:p>
            <a:pPr algn="ctr">
              <a:defRPr sz="4200"/>
            </a:pPr>
            <a:r>
              <a:t>Que eu vou mergulhar nesse oceano azul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Dropando nesse reggae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Ou será um forró?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Ah, mas que se dane! Vem comigo,</a:t>
            </a:r>
          </a:p>
          <a:p>
            <a:pPr algn="ctr">
              <a:defRPr sz="4200"/>
            </a:pPr>
            <a:r>
              <a:t>lady, lady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Com essa bunda gigante senta</a:t>
            </a:r>
          </a:p>
          <a:p>
            <a:pPr algn="ctr">
              <a:defRPr sz="4200"/>
            </a:pPr>
            <a:r>
              <a:t>na minha face</a:t>
            </a:r>
          </a:p>
          <a:p>
            <a:pPr algn="ctr">
              <a:defRPr sz="1000"/>
            </a:p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360000" y="0"/>
            <a:ext cx="8640000" cy="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4200"/>
            </a:pPr>
            <a:r>
              <a:t>Que eu tô tipo Venom, provando</a:t>
            </a:r>
          </a:p>
          <a:p>
            <a:pPr algn="ctr">
              <a:defRPr sz="4200"/>
            </a:pPr>
            <a:r>
              <a:t>teu veneno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Pareço até John Lennon, vem ser</a:t>
            </a:r>
          </a:p>
          <a:p>
            <a:pPr algn="ctr">
              <a:defRPr sz="4200"/>
            </a:pPr>
            <a:r>
              <a:t>minha Yoko Ono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Vem tirar o meu sono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Cê é minha maior fã, eu sou teu maior fã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Eu viro até poeta tipo meu parceiro Dan</a:t>
            </a:r>
          </a:p>
          <a:p>
            <a:pPr algn="ctr">
              <a:defRPr sz="1000"/>
            </a:pPr>
          </a:p>
          <a:p>
            <a:pPr algn="ctr">
              <a:defRPr sz="1000"/>
            </a:p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360000" y="0"/>
            <a:ext cx="8640000" cy="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4200"/>
            </a:pPr>
            <a:r>
              <a:t>[Verso 2: Dan]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A poesia tão doce, tão leve que</a:t>
            </a:r>
          </a:p>
          <a:p>
            <a:pPr algn="ctr">
              <a:defRPr sz="4200"/>
            </a:pPr>
            <a:r>
              <a:t>brota de dentro de mim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Nasceu do olhar que me inunda,</a:t>
            </a:r>
          </a:p>
          <a:p>
            <a:pPr algn="ctr">
              <a:defRPr sz="4200"/>
            </a:pPr>
            <a:r>
              <a:t>teu cheiro, tua bunda me deixou assim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Um jovem inocente implorando</a:t>
            </a:r>
          </a:p>
          <a:p>
            <a:pPr algn="ctr">
              <a:defRPr sz="4200"/>
            </a:pPr>
            <a:r>
              <a:t>pra se banhar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Na cascata de água divina que</a:t>
            </a:r>
          </a:p>
          <a:p>
            <a:pPr algn="ctr">
              <a:defRPr sz="4200"/>
            </a:pPr>
            <a:r>
              <a:t>só o teu corpo pode semear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360000" y="0"/>
            <a:ext cx="8640000" cy="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1000"/>
            </a:pPr>
          </a:p>
          <a:p>
            <a:pPr algn="ctr">
              <a:defRPr sz="4200"/>
            </a:pPr>
            <a:r>
              <a:t>E o que é que é o amor?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Foi você que soube responder</a:t>
            </a:r>
          </a:p>
          <a:p>
            <a:pPr algn="ctr">
              <a:defRPr sz="4200"/>
            </a:pPr>
            <a:r>
              <a:t>a pergunta da vida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A dor mais sentida que a filosofia</a:t>
            </a:r>
          </a:p>
          <a:p>
            <a:pPr algn="ctr">
              <a:defRPr sz="4200"/>
            </a:pPr>
            <a:r>
              <a:t>não soube entender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Deixa o tempo passar, deixa eu</a:t>
            </a:r>
          </a:p>
          <a:p>
            <a:pPr algn="ctr">
              <a:defRPr sz="4200"/>
            </a:pPr>
            <a:r>
              <a:t>me decifrar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Transcender os meus medos pra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/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360000" y="0"/>
            <a:ext cx="8640000" cy="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4200"/>
            </a:pPr>
            <a:r>
              <a:t>gente viajar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Eu preciso cantar pra te fazer entender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Que a gente sempre vive o que</a:t>
            </a:r>
          </a:p>
          <a:p>
            <a:pPr algn="ctr">
              <a:defRPr sz="4200"/>
            </a:pPr>
            <a:r>
              <a:t>precisar viver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Eu já voei bem alto, mas não</a:t>
            </a:r>
          </a:p>
          <a:p>
            <a:pPr algn="ctr">
              <a:defRPr sz="4200"/>
            </a:pPr>
            <a:r>
              <a:t>vou te esquecer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Porque teu colo é o porto, porto</a:t>
            </a:r>
          </a:p>
          <a:p>
            <a:pPr algn="ctr">
              <a:defRPr sz="1000"/>
            </a:pPr>
          </a:p>
          <a:p>
            <a:pPr algn="ctr">
              <a:defRPr sz="4200"/>
            </a:pPr>
            <a:r>
              <a:t>[Refrão: Lord &amp;amp; Aline Fern]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