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Samuel Eleoterio - Espada Afiada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breve acontecerá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Um evento que vai marcar essa terra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a volta de Jesus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buscar a sua igreja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Esse dia será muito lindo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Haverá surpresa para igreja de Cristo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 terra vai ter que parar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Para escutar o barulho da espada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Espada afiada,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vai marchar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Espada afiada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  <a:p>
            <a:pPr algn="ctr">
              <a:defRPr sz="3500"/>
            </a:pPr>
            <a:r>
              <a:t>vai marchar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grande dia vai chegar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 arrebatamento a terra vai abalar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igreja santa Deus vai levar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todas as nações é ele quem vai julgar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Assentado no sublime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olhos como chama de fogo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 céu, na terra e também no mar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manda e desmanda igual a ele não há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Espada afiada,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  <a:p>
            <a:pPr algn="ctr">
              <a:defRPr sz="3500"/>
            </a:pPr>
            <a:r>
              <a:t>vai marchar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Espada afiada,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  <a:p>
            <a:pPr algn="ctr">
              <a:defRPr sz="3500"/>
            </a:pPr>
            <a:r>
              <a:t>vai marchar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grande dia vai chegar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o arrebatamento a terra vai abalar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igreja santa Deus vai levar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todas as nações é Ele quem vai julgar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Assentado no sublime trono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Seus olhos como chama de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céu, na terra e também no mar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manda e desmanda igual a Ele não há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Espada afiada,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  <a:p>
            <a:pPr algn="ctr">
              <a:defRPr sz="3500"/>
            </a:pPr>
            <a:r>
              <a:t>vai marchar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Espada afiada, cavalo branco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Veio numa marcha, que me causou espanto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oleiro me disse, pode entrar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Só tire a sandália porque você</a:t>
            </a:r>
          </a:p>
          <a:p>
            <a:pPr algn="ctr">
              <a:defRPr sz="3500"/>
            </a:pPr>
            <a:r>
              <a:t>vai marchar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