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Aline Barros - Samuel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Samuel, Samuel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Era uma vez um menino que ainda</a:t>
            </a:r>
          </a:p>
          <a:p>
            <a:pPr algn="ctr">
              <a:defRPr sz="3500"/>
            </a:pPr>
            <a:r>
              <a:t>pequenino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Foi escolhido pra morar na casa de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ele não sabia que um profeta seria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a Israel a ele obedeceria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Quando foi dormir, uma voz então ouviu: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Samuel, Samuel, Deus te chama lá do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Samuel, Samuel, sê profeta de Israel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Samuel, Samuel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Era uma vez um menino que ainda</a:t>
            </a:r>
          </a:p>
          <a:p>
            <a:pPr algn="ctr">
              <a:defRPr sz="3500"/>
            </a:pPr>
            <a:r>
              <a:t>pequenino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Foi escolhido pra morar na casa de Deus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ele não sabia que um profeta seria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Toda a Israel a ele obedeceria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foi dormir, uma voz então ouviu: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Samuel, Samuel, Deus te chama lá do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Samuel, Samuel, sê profeta de Israel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Samuel, Samuel, Deus te chama lá do céu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Samuel, Samuel, sê profeta de Israel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Samuel, Samuel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