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800" b="1"/>
            </a:pPr>
            <a:r>
              <a:t>Fabiana Anastácio -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Tua morte lá na cruz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Jesus,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Pelo sangue derramado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Pelo véu que foi rasgado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adorarei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Pelo privilégio de aqui estar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Fui chamado pra adorar, então,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Sou adorador, foi assim que Deus me fez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Então, adorarei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Ninguém vai me calar,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Está em meu DNA,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Ainda que tirarem minha vida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Quando chegar aí no céu, Te adorarei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Ninguém vai me calar,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Está em meu DNA,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Ainda que tirarem minha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chegar aí no céu, Te adorarei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Te adorarei,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chegar aí no céu,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adorarei,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chegar aí no céu, Te adorarei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adorarei,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chegar aí no céu, Te adorarei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3500"/>
            </a:pPr>
            <a:r>
              <a:t>Te adorarei,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chegar aí no céu, Te adorarei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adorarei,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chegar aí no céu,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adorarei,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chegar aí no céu, Te adorarei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Poder soltar a minha voz e Te louvar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sentir a sua presença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Pela total certeza da Tua existência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(Adorarei)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Teu Santo Espírito que habita em mim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Por Teu grande amor que não tem fim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me inspirar na letra da canção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cantar agora e sentir Sua unção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adorarei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adorarei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Senhor mais uma vez,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Fui chamado pra adorar, então,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Sou adorador, foi assim que Deus me fez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Então, adorarei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Senhor mais uma vez, Te adorarei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Fui chamado pra adorar, então,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Sou adorador, foi assim que Deus me fez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Então, adorarei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Ninguém vai me calar,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Está em meu DNA,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Ainda que tirarem minha vida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Quando chegar aí no céu, Te adorarei</a:t>
            </a:r>
          </a:p>
          <a:p>
            <a:pPr algn="ctr">
              <a:defRPr sz="3500"/>
            </a:pPr>
            <a:r>
              <a:t>(Te adorarei)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Ninguém vai me calar,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Está no meu DNA,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Ainda que tirarem minha vida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chegar aí no céu, Te adorarei</a:t>
            </a:r>
          </a:p>
          <a:p>
            <a:pPr algn="ctr">
              <a:defRPr sz="1000"/>
            </a:p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Te adorarei,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chegar aí no céu,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adorarei,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Quando chegar aí no céu,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(Adorarei)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Teu Santo Espírito que habita em mim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Por Teu grande amor que não tem fim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me inspirar na letra da canção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Por cantar agora e sentir Sua unção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adorarei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adorarei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/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/>
        </p:txBody>
      </p:sp>
      <p:sp>
        <p:nvSpPr>
          <p:cNvPr id="4" name="TextBox 3"/>
          <p:cNvSpPr txBox="1"/>
          <p:nvPr/>
        </p:nvSpPr>
        <p:spPr>
          <a:xfrm>
            <a:off x="0" y="0"/>
            <a:ext cx="8640000" cy="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1000"/>
            </a:pPr>
          </a:p>
          <a:p>
            <a:pPr algn="ctr">
              <a:defRPr sz="3500"/>
            </a:pPr>
            <a:r>
              <a:t>Senhor mais uma vez, 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Fui chamado pra adorar, então,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Sou adorador, foi assim que Deus me fez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Então, adorarei</a:t>
            </a:r>
          </a:p>
          <a:p>
            <a:pPr algn="ctr">
              <a:defRPr sz="1000"/>
            </a:pP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Te adorarei</a:t>
            </a:r>
          </a:p>
          <a:p>
            <a:pPr algn="ctr">
              <a:defRPr sz="1000"/>
            </a:pPr>
          </a:p>
          <a:p>
            <a:pPr algn="ctr">
              <a:defRPr sz="3500"/>
            </a:pPr>
            <a:r>
              <a:t>Senhor mais uma vez, Te adorarei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