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Fabiana Anastácio -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Tua morte lá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sangue derramado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véu que foi rasgado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privilégio de aqui estar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Fui chamado pra adorar, então,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adorador, foi assim que Deus me fez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vai me calar,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em meu DNA,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que tirarem minha vida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vai me calar,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em meu DNA,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que tirarem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Poder soltar a minha voz e Te louvar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sentir a sua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Pela total certeza da Tua existência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(Adorarei)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Teu Santo Espírito que habita em mim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Por Teu grande amor que não tem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me inspirar na letra da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cantar agora e sentir Sua unção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Senhor mais uma vez,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Fui chamado pra adorar, então,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adorador, foi assim que Deus me fez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 mais uma vez, Te adorarei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Fui chamado pra adorar, então,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adorador, foi assim que Deus me fez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vai me calar,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em meu DNA,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que tirarem minha vida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3500"/>
            </a:pPr>
            <a:r>
              <a:t>(Te adorarei)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vai me calar,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no meu DNA,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Ainda que tirarem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chegar aí no céu,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(Adorarei)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Teu Santo Espírito que habita em mim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Por Teu grande amor que não tem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me inspirar na letra da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cantar agora e sentir Sua unção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Senhor mais uma vez,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Fui chamado pra adorar, então,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adorador, foi assim que Deus me fez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adorarei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 mais uma vez, Te adorarei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