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Fabiana Anastácio - Sou 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Sou 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fez o firmamento, tenho</a:t>
            </a:r>
          </a:p>
          <a:p>
            <a:pPr algn="ctr">
              <a:defRPr sz="3500"/>
            </a:pPr>
            <a:r>
              <a:t>o controle do tempo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Dou a direção ao vento e digo ao 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Daqui você não vai passar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Sou Eu quem manda o céu derramar chuva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Mando o dilúvio e a terra inunda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Estou passando, estou operando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Estou agindo e por ti trabalhando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Abrindo portas, fechando covas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Estou descendo hoje com tua vitória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Canta que Eu faço, ora que Eu trabalho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Faz a minha obra e esse mal desfaço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Podes contar comigo e crer no</a:t>
            </a:r>
          </a:p>
          <a:p>
            <a:pPr algn="ctr">
              <a:defRPr sz="3500"/>
            </a:pPr>
            <a:r>
              <a:t>que Eu te digo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Sou Deus de livramento, sou fiel,</a:t>
            </a:r>
          </a:p>
          <a:p>
            <a:pPr algn="ctr">
              <a:defRPr sz="3500"/>
            </a:pPr>
            <a:r>
              <a:t>sou teu amigo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 tua vida Eu sou, na tua família</a:t>
            </a:r>
          </a:p>
          <a:p>
            <a:pPr algn="ctr">
              <a:defRPr sz="3500"/>
            </a:pPr>
            <a:r>
              <a:t>Eu sou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 tua saúde Eu sou, no teu futuro</a:t>
            </a:r>
          </a:p>
          <a:p>
            <a:pPr algn="ctr">
              <a:defRPr sz="3500"/>
            </a:pPr>
            <a:r>
              <a:t>Eu sou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 teu sustento Eu sou, teu livramento</a:t>
            </a:r>
          </a:p>
          <a:p>
            <a:pPr algn="ctr">
              <a:defRPr sz="3500"/>
            </a:pPr>
            <a:r>
              <a:t>Eu sou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 causa impossível Eu sou o que sou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Estabeleço reis, também tiro do trono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Exalto o humilhado, dou honra</a:t>
            </a:r>
          </a:p>
          <a:p>
            <a:pPr algn="ctr">
              <a:defRPr sz="3500"/>
            </a:pPr>
            <a:r>
              <a:t>a quem Eu chamo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for preciso, Eu entro nessa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guerra e provo que você tem dono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for preciso, Eu entro nessa</a:t>
            </a:r>
          </a:p>
          <a:p>
            <a:pPr algn="ctr">
              <a:defRPr sz="3500"/>
            </a:pPr>
            <a:r>
              <a:t>guerra e provo que você tem dono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Pois tenho em minhas mãos todo o poder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Sou 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abre porta, fecha porta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Abre cova, fecha cova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Põe na prova, tira prova e faço</a:t>
            </a:r>
          </a:p>
          <a:p>
            <a:pPr algn="ctr">
              <a:defRPr sz="3500"/>
            </a:pPr>
            <a:r>
              <a:t>ressuscitar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mando e por ninguém sou mandado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Sou Eu quem quebra lança e corta</a:t>
            </a:r>
          </a:p>
          <a:p>
            <a:pPr algn="ctr">
              <a:defRPr sz="3500"/>
            </a:pPr>
            <a:r>
              <a:t>os laços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Para o meu povo livrar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entro na fornalha e o fogo</a:t>
            </a:r>
          </a:p>
          <a:p>
            <a:pPr algn="ctr">
              <a:defRPr sz="3500"/>
            </a:pPr>
            <a:r>
              <a:t>não me queima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Caminho sobre as águas tal como</a:t>
            </a:r>
          </a:p>
          <a:p>
            <a:pPr algn="ctr">
              <a:defRPr sz="3500"/>
            </a:pPr>
            <a:r>
              <a:t>em terra seca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Acalmo a tempestade e o forte furacão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gritos e buzinas fiz muralha</a:t>
            </a:r>
          </a:p>
          <a:p>
            <a:pPr algn="ctr">
              <a:defRPr sz="3500"/>
            </a:pPr>
            <a:r>
              <a:t>vir ao chão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apenas um sopro abri o mar ao meio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Faço voltar o tempo, sou Deus</a:t>
            </a:r>
          </a:p>
          <a:p>
            <a:pPr algn="ctr">
              <a:defRPr sz="3500"/>
            </a:pPr>
            <a:r>
              <a:t>e tudo vejo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entro nesta guerra é pra vencer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Em meu agir não há defeitos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mando e desmando, Eu faço e desfaço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quando entro em cena, quebro</a:t>
            </a:r>
          </a:p>
          <a:p>
            <a:pPr algn="ctr">
              <a:defRPr sz="3500"/>
            </a:pPr>
            <a:r>
              <a:t>o arco e corto o laço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Queimo os carros no fogo, sou</a:t>
            </a:r>
          </a:p>
          <a:p>
            <a:pPr algn="ctr">
              <a:defRPr sz="3500"/>
            </a:pPr>
            <a:r>
              <a:t>Deus de livramento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Acalme o coração e crê no que</a:t>
            </a:r>
          </a:p>
          <a:p>
            <a:pPr algn="ctr">
              <a:defRPr sz="3500"/>
            </a:pPr>
            <a:r>
              <a:t>estou te dizendo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Estou passando, estou operando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Estou agindo e por ti trabalhando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Abrindo portas, fechando covas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Estou descendo hoje com tua vitória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Canta que Eu faço, ora que Eu trabalho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Faz a minha obra e esse mal desfaço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Podes contar comigo e crer no</a:t>
            </a:r>
          </a:p>
          <a:p>
            <a:pPr algn="ctr">
              <a:defRPr sz="3500"/>
            </a:pPr>
            <a:r>
              <a:t>que Eu te digo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Sou Deus de livramento, sou fiel,</a:t>
            </a:r>
          </a:p>
          <a:p>
            <a:pPr algn="ctr">
              <a:defRPr sz="3500"/>
            </a:pPr>
            <a:r>
              <a:t>sou teu amigo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 tua vida Eu sou, na tua família</a:t>
            </a:r>
          </a:p>
          <a:p>
            <a:pPr algn="ctr">
              <a:defRPr sz="3500"/>
            </a:pPr>
            <a:r>
              <a:t>Eu sou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 tua saúde Eu sou, no teu futuro</a:t>
            </a:r>
          </a:p>
          <a:p>
            <a:pPr algn="ctr">
              <a:defRPr sz="3500"/>
            </a:pPr>
            <a:r>
              <a:t>Eu sou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 teu sustento Eu sou, teu livramento</a:t>
            </a:r>
          </a:p>
          <a:p>
            <a:pPr algn="ctr">
              <a:defRPr sz="3500"/>
            </a:pPr>
            <a:r>
              <a:t>Eu sou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 causa impossível Eu sou o que sou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Estabeleço reis, também tiro do trono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Exalto o humilhado, dou honra</a:t>
            </a:r>
          </a:p>
          <a:p>
            <a:pPr algn="ctr">
              <a:defRPr sz="3500"/>
            </a:pPr>
            <a:r>
              <a:t>a quem Eu chamo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for preciso, Eu entro nessa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guerra e provo que você tem dono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mando e desmando, Eu faço e desfaço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quando entro em cena, quebro</a:t>
            </a:r>
          </a:p>
          <a:p>
            <a:pPr algn="ctr">
              <a:defRPr sz="3500"/>
            </a:pPr>
            <a:r>
              <a:t>o arco e corto o laço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Queimo os carros no fogo, sou</a:t>
            </a:r>
          </a:p>
          <a:p>
            <a:pPr algn="ctr">
              <a:defRPr sz="3500"/>
            </a:pPr>
            <a:r>
              <a:t>Deus de livramento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Acalme o coração e crê no que</a:t>
            </a:r>
          </a:p>
          <a:p>
            <a:pPr algn="ctr">
              <a:defRPr sz="3500"/>
            </a:pPr>
            <a:r>
              <a:t>estou te dizendo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