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Thalles Roberto - 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Mesmo sendo assim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Pobre pecador, 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Mesmo sendo falho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Mesmo sem merecer, Deus me ama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estou forte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estou de pé, Deus me ama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Se estou fraco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estou caído, Ele não deixa</a:t>
            </a:r>
          </a:p>
          <a:p>
            <a:pPr algn="ctr">
              <a:defRPr sz="3500"/>
            </a:pPr>
            <a:r>
              <a:t>de me amar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Sem o Seu amor, sem o Seu perdão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que seria de mim?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amou tanto que entregou</a:t>
            </a:r>
          </a:p>
          <a:p>
            <a:pPr algn="ctr">
              <a:defRPr sz="3500"/>
            </a:pPr>
            <a:r>
              <a:t>Seu Filho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Para morrer em meu lugar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 Seu amor é tão grande, incondicional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Ele está sempre de braços abertos</a:t>
            </a:r>
          </a:p>
          <a:p>
            <a:pPr algn="ctr">
              <a:defRPr sz="3500"/>
            </a:pPr>
            <a:r>
              <a:t>pra mim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Mesmo sendo assim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Pobre pecador, 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Mesmo sendo falho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Mesmo sem merecer, Deus me ama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estou forte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estou de pé, Deus me ama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Se estou fraco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 eu estou caído, Ele não deixa</a:t>
            </a:r>
          </a:p>
          <a:p>
            <a:pPr algn="ctr">
              <a:defRPr sz="3500"/>
            </a:pPr>
            <a:r>
              <a:t>de me amar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Sem o Seu amor, sem o Seu perdão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 que seria de mim?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amou tanto que entregou</a:t>
            </a:r>
          </a:p>
          <a:p>
            <a:pPr algn="ctr">
              <a:defRPr sz="3500"/>
            </a:pPr>
            <a:r>
              <a:t>Seu Filho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Para morrer em meu lugar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 Seu amor é tão grande, incondicional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Ele está sempre de braços abertos</a:t>
            </a:r>
          </a:p>
          <a:p>
            <a:pPr algn="ctr">
              <a:defRPr sz="3500"/>
            </a:pPr>
            <a:r>
              <a:t>pra mim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 Seu amor é tão grande, incondicional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Ele está sempre de braços abertos</a:t>
            </a:r>
          </a:p>
          <a:p>
            <a:pPr algn="ctr">
              <a:defRPr sz="3500"/>
            </a:pPr>
            <a:r>
              <a:t>pra mim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E o Seu amor é tão grande, incondicional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Ele está sempre de braços abertos</a:t>
            </a:r>
          </a:p>
          <a:p>
            <a:pPr algn="ctr">
              <a:defRPr sz="3500"/>
            </a:pPr>
            <a:r>
              <a:t>pra mim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o Seu amor é tão grande, incondicional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Deus me ama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 Ele está sempre de braços abertos</a:t>
            </a:r>
          </a:p>
          <a:p>
            <a:pPr algn="ctr">
              <a:defRPr sz="3500"/>
            </a:pPr>
            <a:r>
              <a:t>pra mim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 braços abertos pra mim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