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Gabriel Guedes - I’ll Never Give You Up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[Verse 1]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Days go by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Dancing in my memories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Dim the lights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Words escape my maladies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[Pre-Chorus]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I’ll never give you up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It’s 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Bringing me down again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Take me back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There’s no better time for feeling</a:t>
            </a:r>
          </a:p>
          <a:p>
            <a:pPr algn="ctr">
              <a:defRPr sz="4200"/>
            </a:pPr>
            <a:r>
              <a:t>younger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[Chorus]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There’s something about you when</a:t>
            </a:r>
          </a:p>
          <a:p>
            <a:pPr algn="ctr">
              <a:defRPr sz="4200"/>
            </a:pPr>
            <a:r>
              <a:t>I’m around you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 say we start, let’s take advantage</a:t>
            </a:r>
          </a:p>
          <a:p>
            <a:pPr algn="ctr">
              <a:defRPr sz="4200"/>
            </a:pPr>
            <a:r>
              <a:t>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[Verse 2]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Fever nights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The kind that keep you up all day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Lost in flight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There’s got to be another way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[Pre-Chorus]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It’s 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Bringing me down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Bringing me down again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Time is tight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This ain’t no place for feeling lonely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[Chorus]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There’s something about you when</a:t>
            </a:r>
          </a:p>
          <a:p>
            <a:pPr algn="ctr">
              <a:defRPr sz="4200"/>
            </a:pPr>
            <a:r>
              <a:t>I’m around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 say we start, let’s take advantage</a:t>
            </a:r>
          </a:p>
          <a:p>
            <a:pPr algn="ctr">
              <a:defRPr sz="4200"/>
            </a:pPr>
            <a:r>
              <a:t>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Let’s take advantage 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Let’s take advantage 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[Chorus]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There’s something about you when</a:t>
            </a:r>
          </a:p>
          <a:p>
            <a:pPr algn="ctr">
              <a:defRPr sz="4200"/>
            </a:pPr>
            <a:r>
              <a:t>I’m around you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 say we start, let’s take advantage</a:t>
            </a:r>
          </a:p>
          <a:p>
            <a:pPr algn="ctr">
              <a:defRPr sz="4200"/>
            </a:pPr>
            <a:r>
              <a:t>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Let’s take advantage of this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[Outro]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I’ll never give you up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I’ll never give you up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It’s 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I’ll never give you up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It’s 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Bringing me down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I’ll never give you up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(Ahh ahh ahh ahh)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I’ll never give you up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