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2018 haywoodindahood Listening Log</a:t>
            </a:r>
            <a:br/>
            <a:r>
              <a:t>Gerald Haywood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[feat. DrugRixh Pe$o (RX Peso)]</a:t>
            </a:r>
          </a:p>
          <a:p>
            <a:pPr algn="ctr">
              <a:defRPr sz="4200"/>
            </a:pPr>
            <a:r>
              <a:t>— "Happier"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Hayley Kiyoko — "Sleepover"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Kate Kay Es — "Love Too Hard"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Tyga — "Temperature"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Black Eyed Peas — "STREET</a:t>
            </a:r>
          </a:p>
          <a:p>
            <a:pPr algn="ctr">
              <a:defRPr sz="4200"/>
            </a:pPr>
            <a:r>
              <a:t>LIVIN'" (2018)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Club Meditation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Eminem (feat. 2 Chainz &amp;amp;</a:t>
            </a:r>
          </a:p>
          <a:p>
            <a:pPr algn="ctr">
              <a:defRPr sz="4200"/>
            </a:pPr>
            <a:r>
              <a:t>Phresher) — "Chloraseptic (Remix)"</a:t>
            </a: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Kali Uchis (feat. Tyler, The</a:t>
            </a:r>
          </a:p>
          <a:p>
            <a:pPr algn="ctr">
              <a:defRPr sz="4200"/>
            </a:pPr>
            <a:r>
              <a:t>Creator &amp;amp; Bootsy Collins)</a:t>
            </a:r>
          </a:p>
          <a:p>
            <a:pPr algn="ctr">
              <a:defRPr sz="4200"/>
            </a:pPr>
            <a:r>
              <a:t>— "After the Storm"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Troye Sivan — "My My My!" (2018)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Jay Rock, Kendrick Lamar &amp;amp;</a:t>
            </a:r>
          </a:p>
          <a:p>
            <a:pPr algn="ctr">
              <a:defRPr sz="4200"/>
            </a:pPr>
            <a:r>
              <a:t>Future — "King's Dead"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Various Artists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Christmas on Death Row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(1996)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Mad Flava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From tha Ground Unda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(1994)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Before the Party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(2015)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11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OCHO AOK — "Cookin'" (2017)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X Files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(2013)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10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X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(2014)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Fortune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(2012)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9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Machine Gun Kelly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bloom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Gucci Mane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 Gato: The Human Glacier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Travis Scott &amp;amp; Quavo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Huncho Jack, Jack Huncho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Nohidea &amp;amp; Sleepdealer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Nowhere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Smoke Trees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Best of Tinder-Dates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Ayo &amp;amp; Teo — "Like Us"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Swoope — "Never Left"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Cassie — "Don't Play It Safe"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Snoop Dogg &amp;amp; Boyz II Men</a:t>
            </a:r>
          </a:p>
          <a:p>
            <a:pPr algn="ctr">
              <a:defRPr sz="4200"/>
            </a:pPr>
            <a:r>
              <a:t>— "Santa Claus Goes Straight</a:t>
            </a:r>
          </a:p>
          <a:p>
            <a:pPr algn="ctr">
              <a:defRPr sz="4200"/>
            </a:pPr>
            <a:r>
              <a:t>to the Ghetto 2017"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Migos — "Stir Fry"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Cardi B (feat. 21 Savage) — "Bartier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Cardi"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8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24hrs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Open EP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Various Artists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Murder Was the Case Soundtrack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(1994)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Various Artists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Show Soundtrack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(1995)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F.A.M.E.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K CAMP — "Cranberry Juice"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Bloom — "Learning Curve"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Smooky MarGielaa — "Money Talk"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PLAZA — "All Mine"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YG (feat. DJ Mustard) — "Pop</a:t>
            </a:r>
          </a:p>
          <a:p>
            <a:pPr algn="ctr">
              <a:defRPr sz="4200"/>
            </a:pPr>
            <a:r>
              <a:t>It, Shake It"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Haley Georgia — "Shots" (2017)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(2011)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Lucy Dacus — "Night Shift"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Wafia — "Only Love"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Creek Boyz (feat. Lil Yachty)</a:t>
            </a:r>
          </a:p>
          <a:p>
            <a:pPr algn="ctr">
              <a:defRPr sz="4200"/>
            </a:pPr>
            <a:r>
              <a:t>— "With My Team (Remix)"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Sylvan Esso — "There Are Many</a:t>
            </a:r>
          </a:p>
          <a:p>
            <a:pPr algn="ctr">
              <a:defRPr sz="4200"/>
            </a:pPr>
            <a:r>
              <a:t>Ways to Say I Love You"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Timbaland (feat. 6LACK) — "Grab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the Wheel"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Kim Petras (feat. lil aaron)</a:t>
            </a:r>
          </a:p>
          <a:p>
            <a:pPr algn="ctr">
              <a:defRPr sz="4200"/>
            </a:pPr>
            <a:r>
              <a:t>— "Faded"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Charli XCX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Pop 2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N.E.R.D —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NO_ONE EVER REALLY DIES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Eminem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Revival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7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Hoodrich Pablo Juan —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Master Sensei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6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Hoodrich Pablo Juan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Rich Hood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Caitlyn Smith — "Contact High"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Joan As Police Woman — "Tell Me"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MILCK — "This Is Not the End"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Darlene McCoy — "Even Me"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Rosie Carney — "K."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Arlissa &amp;amp; Jonas Blue — "Hearts</a:t>
            </a:r>
          </a:p>
          <a:p>
            <a:pPr algn="ctr">
              <a:defRPr sz="4200"/>
            </a:pPr>
            <a:r>
              <a:t>Ain't Gonna Lie" (2018)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H.E.R. — "My Song"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cupcakKe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Ephorize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Lil Pump — "Designer"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I'm With Her — "Game to Lose"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Bruno Mars (feat. Cardi B) —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"Finesse (Remix)"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5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Liam Payne &amp;amp; Rita Ora — "For</a:t>
            </a:r>
          </a:p>
          <a:p>
            <a:pPr algn="ctr">
              <a:defRPr sz="4200"/>
            </a:pPr>
            <a:r>
              <a:t>You"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Kendrick Lamar &amp;amp; SZA — "All</a:t>
            </a:r>
          </a:p>
          <a:p>
            <a:pPr algn="ctr">
              <a:defRPr sz="4200"/>
            </a:pPr>
            <a:r>
              <a:t>the Stars"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Justin Timberlake — "Filthy"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4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Playboi Carti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In Abundance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Lil Dude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Luciano 2.0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Lil Dude &amp;amp; Goonew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Homicide Boyz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3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Jet Age of Tomorrow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God's Poop or Clouds?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POWERS — "Georgie"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Morningsiders — "Somewhere in</a:t>
            </a:r>
          </a:p>
          <a:p>
            <a:pPr algn="ctr">
              <a:defRPr sz="4200"/>
            </a:pPr>
            <a:r>
              <a:t>Between"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Lost Kings — "Don't Call"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Camila Cabello — "Real Friends"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Migos &amp;amp; Marshmello — "Danger"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6ix9ine — "KOODA" (2017)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Katelyn Tarver — "Planez" 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Rachel Platten — "Broken Glass"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Kiiara (feat. Felix Snow) — "Whippin"</a:t>
            </a: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Gianna Adams — "Dear Santa"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Alessia Cara — "How Far I'll Go" 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24hrs — "You Know" (2016)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Trippie Redd (feat. Travis Scott)</a:t>
            </a:r>
          </a:p>
          <a:p>
            <a:pPr algn="ctr">
              <a:defRPr sz="4200"/>
            </a:pPr>
            <a:r>
              <a:t>— "Dark Knight Dummo"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London on da Track (feat. Young</a:t>
            </a:r>
          </a:p>
          <a:p>
            <a:pPr algn="ctr">
              <a:defRPr sz="4200"/>
            </a:pPr>
            <a:r>
              <a:t>Thug, Ty Dolla $ign, Jeremih</a:t>
            </a:r>
          </a:p>
          <a:p>
            <a:pPr algn="ctr">
              <a:defRPr sz="4200"/>
            </a:pPr>
            <a:r>
              <a:t>&amp;amp; YG) — "Whatever You On"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Riley Clemmons — "Broken Prayers"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K. Michelle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KIMBERLY: The People I Used to Know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T.I. (feat. Young Thug, Lil Wayne</a:t>
            </a:r>
          </a:p>
          <a:p>
            <a:pPr algn="ctr">
              <a:defRPr sz="4200"/>
            </a:pPr>
            <a:r>
              <a:t>&amp;amp; Jeezy) — "About the Money</a:t>
            </a:r>
          </a:p>
          <a:p>
            <a:pPr algn="ctr">
              <a:defRPr sz="4200"/>
            </a:pPr>
            <a:r>
              <a:t>(Remix)" (2014)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2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Camila Cabello — "Never Be the</a:t>
            </a:r>
          </a:p>
          <a:p>
            <a:pPr algn="ctr">
              <a:defRPr sz="4200"/>
            </a:pPr>
            <a:r>
              <a:t>Same"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Luke Bryan —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What Makes You Country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Big Sean &amp;amp; Metro Boomin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Double or Nothing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Jackson 5 —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ABC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(1970)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Aaliyah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Aaliyah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(2001)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Hoodrich Pablo Juan (feat. Marlo)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— "The 9 + Z6ne"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In My Zone 2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(2010)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Pell [feat. brandUn DeShay (Ace</a:t>
            </a:r>
          </a:p>
          <a:p>
            <a:pPr algn="ctr">
              <a:defRPr sz="4200"/>
            </a:pPr>
            <a:r>
              <a:t>Hashimoto)] — "All in a Day's</a:t>
            </a:r>
          </a:p>
          <a:p>
            <a:pPr algn="ctr">
              <a:defRPr sz="4200"/>
            </a:pPr>
            <a:r>
              <a:t>Work" 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Ace Hashimoto (feat. RAU DEF)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— "Don't Pick Up"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Playboi Carti (feat. MadeinTYO,</a:t>
            </a:r>
          </a:p>
          <a:p>
            <a:pPr algn="ctr">
              <a:defRPr sz="4200"/>
            </a:pPr>
            <a:r>
              <a:t>Lil Yachty &amp;amp; UnoTheActivist)</a:t>
            </a:r>
          </a:p>
          <a:p>
            <a:pPr algn="ctr">
              <a:defRPr sz="4200"/>
            </a:pPr>
            <a:r>
              <a:t>— "WHAT (Remix)" 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Waka Flocka Flame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Salute Me or Shoot Me 2.5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(2009)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—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In My Zone: Rhythm &amp;amp; Streets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(2010)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24hrs (feat. Gucci Mane) — "Not</a:t>
            </a:r>
          </a:p>
          <a:p>
            <a:pPr algn="ctr">
              <a:defRPr sz="4200"/>
            </a:pPr>
            <a:r>
              <a:t>Impressed" (2016)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Spiffy Global (feat. Rizzoo Rizzoo</a:t>
            </a:r>
          </a:p>
          <a:p>
            <a:pPr algn="ctr">
              <a:defRPr sz="4200"/>
            </a:pPr>
            <a:r>
              <a:t>&amp;amp; Sauce Walka) — "Spill Wit</a:t>
            </a:r>
          </a:p>
          <a:p>
            <a:pPr algn="ctr">
              <a:defRPr sz="4200"/>
            </a:pPr>
            <a:r>
              <a:t>It"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Smooky MarGielaa — "The Judge"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Jazmine Sullivan (feat. Bryson</a:t>
            </a:r>
          </a:p>
          <a:p>
            <a:pPr algn="ctr">
              <a:defRPr sz="4200"/>
            </a:pPr>
            <a:r>
              <a:t>Tiller) — "Insecure" 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Willow — "F Q—C # 7" (2015)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Willow — "I Am Me" (2012)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Louisa Johnson — "Forever Young" (2015)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Alicia Eris — "Sweet Kill"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Smooky MarGielaa — "Vlone Flex"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14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Chris Brown &amp;amp; Tyga —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Fan of a Fan: The Album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(2015)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Camila Cabello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Camila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13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Neighbourhood 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To Imagine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 Neighbourhood —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Hard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Jade Bird —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Something American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(2017)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Creek Boyz — "Trap Digits"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Justine Skye — "Heaven"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Hayley Kiyoko — "Curious"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Rhye — "Song for You"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GASHI — "Used to Be" (2018)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First Aid Kit — "Ruins"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Audrey Assad — "Drawn to You"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Jade Bird — "Lottery"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January 12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Dua Lipa — "IDGAF" (2018)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Codes —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