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Eyshila - Nada Pode Calar Um Adorador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Adorador é tudo o que 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Adorador, assim Deus me formou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quem poderá calar a voz de um coração?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subir aos céus, eu sei</a:t>
            </a:r>
          </a:p>
          <a:p>
            <a:pPr algn="ctr">
              <a:defRPr sz="3500"/>
            </a:pPr>
            <a:r>
              <a:t>que lá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mergulhar no mais profundo 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Nunca poderei me ausentar do Teu olhar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me sonda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me vê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tenho todas as respostas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de uma coisa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toda a minha vida Te adorarei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calar um adorador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existem prisões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contenham a voz de quem Te</a:t>
            </a:r>
          </a:p>
          <a:p>
            <a:pPr algn="ctr">
              <a:defRPr sz="3500"/>
            </a:pPr>
            <a:r>
              <a:t>adora,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Adorar é o que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calar um adorador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existem prisões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contenham a voz de quem Te</a:t>
            </a:r>
          </a:p>
          <a:p>
            <a:pPr algn="ctr">
              <a:defRPr sz="3500"/>
            </a:pPr>
            <a:r>
              <a:t>adora,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vencer (Te adoro)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 eu perder (Te adoro)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subir (Te adoro)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descer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 é o meu prazer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força vem do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calar um adorador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calar um adorador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existem prisões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contenham a voz de quem Te</a:t>
            </a:r>
          </a:p>
          <a:p>
            <a:pPr algn="ctr">
              <a:defRPr sz="3500"/>
            </a:pPr>
            <a:r>
              <a:t>adora,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 é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calar um adorador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existem prisões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contenham a voz de quem Te adora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voz de quem Te adora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voz de quem Te adora,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