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Eyshila - O Milagre Sou 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dor não mata se Deus está presente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quem caminha com Ele entende o valor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 uma lágrima derramada no altar da 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Enxugada pelas mãos do consolador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Ele quiser, Ele ressuscita mortos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faz o impossível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Tudo porque Ele é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se Ele não quer que aconteça</a:t>
            </a:r>
          </a:p>
          <a:p>
            <a:pPr algn="ctr">
              <a:defRPr sz="3500"/>
            </a:pPr>
            <a:r>
              <a:t>do meu jeito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declaro que eu aceito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agora o milagre sou eu, sou 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milagre sou eu, sou eu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não vou parar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continuar Te adorando,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milagre sou eu, sou 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vou parar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continuar Te adorando,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milagre sou eu, sou eu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Ele quiser, Ele ressuscita mortos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faz o impossível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porque Ele é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se Ele não quer que aconteça</a:t>
            </a:r>
          </a:p>
          <a:p>
            <a:pPr algn="ctr">
              <a:defRPr sz="3500"/>
            </a:pPr>
            <a:r>
              <a:t>do meu jeito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declaro que eu aceito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agora o milagre sou 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