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Marcelo D2 - 1967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[Intro]</a:t>
            </a:r>
          </a:p>
          <a:p>
            <a:pPr algn="ctr">
              <a:defRPr sz="4200"/>
            </a:pPr>
            <a:r>
              <a:t>"1967, o mundo começou pelo menos</a:t>
            </a:r>
          </a:p>
          <a:p>
            <a:pPr algn="ctr">
              <a:defRPr sz="4200"/>
            </a:pPr>
            <a:r>
              <a:t>pra mim</a:t>
            </a:r>
          </a:p>
          <a:p>
            <a:pPr algn="ctr">
              <a:defRPr sz="4200"/>
            </a:pPr>
            <a:r>
              <a:t>E a minha história reduzida é</a:t>
            </a:r>
          </a:p>
          <a:p>
            <a:pPr algn="ctr">
              <a:defRPr sz="4200"/>
            </a:pPr>
            <a:r>
              <a:t>mais ou menos assim"</a:t>
            </a:r>
          </a:p>
          <a:p>
            <a:pPr algn="ctr">
              <a:defRPr sz="4200"/>
            </a:pPr>
            <a:r>
              <a:t>[Verso 1]</a:t>
            </a:r>
          </a:p>
          <a:p>
            <a:pPr algn="ctr">
              <a:defRPr sz="4200"/>
            </a:pPr>
            <a:r>
              <a:t>Nascido em São Cristóvão, morador</a:t>
            </a:r>
          </a:p>
          <a:p>
            <a:pPr algn="ctr">
              <a:defRPr sz="4200"/>
            </a:pPr>
            <a:r>
              <a:t>de Madureira</a:t>
            </a:r>
          </a:p>
          <a:p>
            <a:pPr algn="ctr">
              <a:defRPr sz="4200"/>
            </a:pPr>
            <a:r>
              <a:t>Desde pequeno acostumado a subir ladeira</a:t>
            </a:r>
          </a:p>
          <a:p>
            <a:pPr algn="ctr">
              <a:defRPr sz="4200"/>
            </a:pPr>
            <a:r>
              <a:t>Me lembro muito bem dos meus</a:t>
            </a:r>
          </a:p>
          <a:p>
            <a:pPr algn="ctr">
              <a:defRPr sz="4200"/>
            </a:pPr>
            <a:r>
              <a:t>tempos de moleque</a:t>
            </a:r>
          </a:p>
          <a:p>
            <a:pPr algn="ctr">
              <a:defRPr sz="4200"/>
            </a:pPr>
            <a:r>
              <a:t>Que sempre passava as férias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Se derrubar, é pênalti</a:t>
            </a:r>
          </a:p>
          <a:p>
            <a:pPr algn="ctr">
              <a:defRPr sz="4200"/>
            </a:pPr>
            <a:r>
              <a:t>Valeu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no final do 77</a:t>
            </a:r>
          </a:p>
          <a:p>
            <a:pPr algn="ctr">
              <a:defRPr sz="4200"/>
            </a:pPr>
            <a:r>
              <a:t>Padre Miguel sempre 10 na bateria</a:t>
            </a:r>
          </a:p>
          <a:p>
            <a:pPr algn="ctr">
              <a:defRPr sz="4200"/>
            </a:pPr>
            <a:r>
              <a:t>Saudoso Mestre André, sempre</a:t>
            </a:r>
          </a:p>
          <a:p>
            <a:pPr algn="ctr">
              <a:defRPr sz="4200"/>
            </a:pPr>
            <a:r>
              <a:t>soube o que queria</a:t>
            </a:r>
          </a:p>
          <a:p>
            <a:pPr algn="ctr">
              <a:defRPr sz="4200"/>
            </a:pPr>
            <a:r>
              <a:t>Futebol na rua F ou no campo de baixo</a:t>
            </a:r>
          </a:p>
          <a:p>
            <a:pPr algn="ctr">
              <a:defRPr sz="4200"/>
            </a:pPr>
            <a:r>
              <a:t>Você sabe, meu tio Gentil era</a:t>
            </a:r>
          </a:p>
          <a:p>
            <a:pPr algn="ctr">
              <a:defRPr sz="4200"/>
            </a:pPr>
            <a:r>
              <a:t>um esculacho</a:t>
            </a:r>
          </a:p>
          <a:p>
            <a:pPr algn="ctr">
              <a:defRPr sz="4200"/>
            </a:pPr>
            <a:r>
              <a:t>Eu andava pelas ruas vestindo</a:t>
            </a:r>
          </a:p>
          <a:p>
            <a:pPr algn="ctr">
              <a:defRPr sz="4200"/>
            </a:pPr>
            <a:r>
              <a:t>o meu bate bola</a:t>
            </a:r>
          </a:p>
          <a:p>
            <a:pPr algn="ctr">
              <a:defRPr sz="4200"/>
            </a:pPr>
            <a:r>
              <a:t>Se tu passasse em minha frente</a:t>
            </a:r>
          </a:p>
          <a:p>
            <a:pPr algn="ctr">
              <a:defRPr sz="4200"/>
            </a:pPr>
            <a:r>
              <a:t>era melhor tu sair fora</a:t>
            </a:r>
          </a:p>
          <a:p>
            <a:pPr algn="ctr">
              <a:defRPr sz="4200"/>
            </a:pPr>
            <a:r>
              <a:t>Carnaval de rua perigoso e divertido</a:t>
            </a:r>
          </a:p>
          <a:p>
            <a:pPr algn="ctr">
              <a:defRPr sz="4200"/>
            </a:pPr>
            <a:r>
              <a:t>Mas passei por tudo isso entre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mortos e feridos</a:t>
            </a:r>
          </a:p>
          <a:p>
            <a:pPr algn="ctr">
              <a:defRPr sz="4200"/>
            </a:pPr>
            <a:r>
              <a:t>Graças ao meu pai o pessoal da tramela</a:t>
            </a:r>
          </a:p>
          <a:p>
            <a:pPr algn="ctr">
              <a:defRPr sz="4200"/>
            </a:pPr>
            <a:r>
              <a:t>Sérgio Cabrito, meu padrinho,</a:t>
            </a:r>
          </a:p>
          <a:p>
            <a:pPr algn="ctr">
              <a:defRPr sz="4200"/>
            </a:pPr>
            <a:r>
              <a:t>não dava trégua</a:t>
            </a:r>
          </a:p>
          <a:p>
            <a:pPr algn="ctr">
              <a:defRPr sz="4200"/>
            </a:pPr>
            <a:r>
              <a:t>Lembra do Cassino Bangu?</a:t>
            </a:r>
          </a:p>
          <a:p>
            <a:pPr algn="ctr">
              <a:defRPr sz="4200"/>
            </a:pPr>
            <a:r>
              <a:t>De vez em quando eu ia lá curtir</a:t>
            </a:r>
          </a:p>
          <a:p>
            <a:pPr algn="ctr">
              <a:defRPr sz="4200"/>
            </a:pPr>
            <a:r>
              <a:t>um funk, ver a mulherada rebolar</a:t>
            </a:r>
          </a:p>
          <a:p>
            <a:pPr algn="ctr">
              <a:defRPr sz="4200"/>
            </a:pPr>
            <a:r>
              <a:t>Kool and the Gang, Gap Band,</a:t>
            </a:r>
          </a:p>
          <a:p>
            <a:pPr algn="ctr">
              <a:defRPr sz="4200"/>
            </a:pPr>
            <a:r>
              <a:t>outro mestre, James Brown</a:t>
            </a:r>
          </a:p>
          <a:p>
            <a:pPr algn="ctr">
              <a:defRPr sz="4200"/>
            </a:pPr>
            <a:r>
              <a:t>Era só alegria, não tinha pau</a:t>
            </a:r>
          </a:p>
          <a:p>
            <a:pPr algn="ctr">
              <a:defRPr sz="4200"/>
            </a:pPr>
            <a:r>
              <a:t>[Refrão]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Do jeito que eu fui e que eu sou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Que nem a parteira falou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Do jeito que eu fui e que eu sou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Que nem a parteira falou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[Verso 2]</a:t>
            </a:r>
          </a:p>
          <a:p>
            <a:pPr algn="ctr">
              <a:defRPr sz="4200"/>
            </a:pPr>
            <a:r>
              <a:t>No Andaraí, Grajaú o bicho pegava mais</a:t>
            </a:r>
          </a:p>
          <a:p>
            <a:pPr algn="ctr">
              <a:defRPr sz="4200"/>
            </a:pPr>
            <a:r>
              <a:t>Quando pichava muro sempre tinha</a:t>
            </a:r>
          </a:p>
          <a:p>
            <a:pPr algn="ctr">
              <a:defRPr sz="4200"/>
            </a:pPr>
            <a:r>
              <a:t>um correndo atrás</a:t>
            </a:r>
          </a:p>
          <a:p>
            <a:pPr algn="ctr">
              <a:defRPr sz="4200"/>
            </a:pPr>
            <a:r>
              <a:t>Carlos Peixe, meu camarada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De vez em quando no piche</a:t>
            </a:r>
          </a:p>
          <a:p>
            <a:pPr algn="ctr">
              <a:defRPr sz="4200"/>
            </a:pPr>
            <a:r>
              <a:t>,</a:t>
            </a:r>
          </a:p>
          <a:p>
            <a:pPr algn="ctr">
              <a:defRPr sz="4200"/>
            </a:pPr>
            <a:r>
              <a:t>outras na baforada</a:t>
            </a:r>
          </a:p>
          <a:p>
            <a:pPr algn="ctr">
              <a:defRPr sz="4200"/>
            </a:pPr>
            <a:r>
              <a:t>Vida de moleque, sempre sangue bom</a:t>
            </a:r>
          </a:p>
          <a:p>
            <a:pPr algn="ctr">
              <a:defRPr sz="4200"/>
            </a:pPr>
            <a:r>
              <a:t>Calote no ônibus pra ir à praia no verão</a:t>
            </a:r>
          </a:p>
          <a:p>
            <a:pPr algn="ctr">
              <a:defRPr sz="4200"/>
            </a:pPr>
            <a:r>
              <a:t>Pra ficar um pouco mais roubava</a:t>
            </a:r>
          </a:p>
          <a:p>
            <a:pPr algn="ctr">
              <a:defRPr sz="4200"/>
            </a:pPr>
            <a:r>
              <a:t>no supermercado</a:t>
            </a:r>
          </a:p>
          <a:p>
            <a:pPr algn="ctr">
              <a:defRPr sz="4200"/>
            </a:pPr>
            <a:r>
              <a:t>Pra mim isso nunca foi pecado</a:t>
            </a:r>
          </a:p>
          <a:p>
            <a:pPr algn="ctr">
              <a:defRPr sz="4200"/>
            </a:pPr>
            <a:r>
              <a:t>Sempre no Maraca vendo o mengão jogar</a:t>
            </a:r>
          </a:p>
          <a:p>
            <a:pPr algn="ctr">
              <a:defRPr sz="4200"/>
            </a:pPr>
            <a:r>
              <a:t>Zico, Adílio, Júnior, fazendo</a:t>
            </a:r>
          </a:p>
          <a:p>
            <a:pPr algn="ctr">
              <a:defRPr sz="4200"/>
            </a:pPr>
            <a:r>
              <a:t>a bola rolar</a:t>
            </a:r>
          </a:p>
          <a:p>
            <a:pPr algn="ctr">
              <a:defRPr sz="4200"/>
            </a:pPr>
            <a:r>
              <a:t>Como já diz o hino, vou repetir</a:t>
            </a:r>
          </a:p>
          <a:p>
            <a:pPr algn="ctr">
              <a:defRPr sz="4200"/>
            </a:pPr>
            <a:r>
              <a:t>com vocês: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"Uma vez Flamengo, Flamengo até morrer"</a:t>
            </a:r>
          </a:p>
          <a:p>
            <a:pPr algn="ctr">
              <a:defRPr sz="4200"/>
            </a:pPr>
            <a:r>
              <a:t>Meu avô Peixoto deixou meu sangue</a:t>
            </a:r>
          </a:p>
          <a:p>
            <a:pPr algn="ctr">
              <a:defRPr sz="4200"/>
            </a:pPr>
            <a:r>
              <a:t>rubro-negro</a:t>
            </a:r>
          </a:p>
          <a:p>
            <a:pPr algn="ctr">
              <a:defRPr sz="4200"/>
            </a:pPr>
            <a:r>
              <a:t>Me orgulho de ser carioca, me</a:t>
            </a:r>
          </a:p>
          <a:p>
            <a:pPr algn="ctr">
              <a:defRPr sz="4200"/>
            </a:pPr>
            <a:r>
              <a:t>orgulho de ser brasileiro</a:t>
            </a:r>
          </a:p>
          <a:p>
            <a:pPr algn="ctr">
              <a:defRPr sz="4200"/>
            </a:pPr>
            <a:r>
              <a:t>Skate na veia, só quem tem sabe</a:t>
            </a:r>
          </a:p>
          <a:p>
            <a:pPr algn="ctr">
              <a:defRPr sz="4200"/>
            </a:pPr>
            <a:r>
              <a:t>como é que é</a:t>
            </a:r>
          </a:p>
          <a:p>
            <a:pPr algn="ctr">
              <a:defRPr sz="4200"/>
            </a:pPr>
            <a:r>
              <a:t>A sensação e o poder de dar um ollie-air</a:t>
            </a:r>
          </a:p>
          <a:p>
            <a:pPr algn="ctr">
              <a:defRPr sz="4200"/>
            </a:pPr>
            <a:r>
              <a:t>Campo Grande, Norte Shopping,</a:t>
            </a:r>
          </a:p>
          <a:p>
            <a:pPr algn="ctr">
              <a:defRPr sz="4200"/>
            </a:pPr>
            <a:r>
              <a:t>Street no Méier</a:t>
            </a:r>
          </a:p>
          <a:p>
            <a:pPr algn="ctr">
              <a:defRPr sz="4200"/>
            </a:pPr>
            <a:r>
              <a:t>À noite Circo Voador</a:t>
            </a:r>
          </a:p>
          <a:p>
            <a:pPr algn="ctr">
              <a:defRPr sz="4200"/>
            </a:pPr>
            <a:r>
              <a:t>Show do DeFalla e um Domecq</a:t>
            </a:r>
          </a:p>
          <a:p>
            <a:pPr algn="ctr">
              <a:defRPr sz="4200"/>
            </a:pPr>
            <a:r>
              <a:t>Vender Camisa na 13 de Maio Na situação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Show no Garage</a:t>
            </a:r>
          </a:p>
          <a:p>
            <a:pPr algn="ctr">
              <a:defRPr sz="4200"/>
            </a:pPr>
            <a:r>
              <a:t>,</a:t>
            </a:r>
          </a:p>
          <a:p>
            <a:pPr algn="ctr">
              <a:defRPr sz="4200"/>
            </a:pPr>
            <a:r>
              <a:t>skunk, diversão de irmão</a:t>
            </a:r>
          </a:p>
          <a:p>
            <a:pPr algn="ctr">
              <a:defRPr sz="4200"/>
            </a:pPr>
            <a:r>
              <a:t>Grandmaster Flash</a:t>
            </a:r>
          </a:p>
          <a:p>
            <a:pPr algn="ctr">
              <a:defRPr sz="4200"/>
            </a:pPr>
            <a:r>
              <a:t>,</a:t>
            </a:r>
          </a:p>
          <a:p>
            <a:pPr algn="ctr">
              <a:defRPr sz="4200"/>
            </a:pPr>
            <a:r>
              <a:t>Afrika Bambaata</a:t>
            </a:r>
          </a:p>
          <a:p>
            <a:pPr algn="ctr">
              <a:defRPr sz="4200"/>
            </a:pPr>
            <a:r>
              <a:t>,</a:t>
            </a:r>
          </a:p>
          <a:p>
            <a:pPr algn="ctr">
              <a:defRPr sz="4200"/>
            </a:pPr>
            <a:r>
              <a:t>Planet Rock</a:t>
            </a:r>
          </a:p>
          <a:p>
            <a:pPr algn="ctr">
              <a:defRPr sz="4200"/>
            </a:pPr>
            <a:r>
              <a:t>Rap, break, graffiti</a:t>
            </a:r>
          </a:p>
          <a:p>
            <a:pPr algn="ctr">
              <a:defRPr sz="4200"/>
            </a:pPr>
            <a:r>
              <a:t>, chegou o hip hop</a:t>
            </a:r>
          </a:p>
          <a:p>
            <a:pPr algn="ctr">
              <a:defRPr sz="4200"/>
            </a:pPr>
            <a:r>
              <a:t>Cantando a vida</a:t>
            </a:r>
          </a:p>
          <a:p>
            <a:pPr algn="ctr">
              <a:defRPr sz="4200"/>
            </a:pPr>
            <a:r>
              <a:t>Mas vista por outro lado</a:t>
            </a:r>
          </a:p>
          <a:p>
            <a:pPr algn="ctr">
              <a:defRPr sz="4200"/>
            </a:pPr>
            <a:r>
              <a:t>Não é apologia, cumpadi, não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adianta ficar bolado</a:t>
            </a:r>
          </a:p>
          <a:p>
            <a:pPr algn="ctr">
              <a:defRPr sz="4200"/>
            </a:pPr>
            <a:r>
              <a:t>Entenda se a minha rima não te faz rir</a:t>
            </a:r>
          </a:p>
          <a:p>
            <a:pPr algn="ctr">
              <a:defRPr sz="4200"/>
            </a:pPr>
            <a:r>
              <a:t>É apologia parceiro, não adianta,</a:t>
            </a:r>
          </a:p>
          <a:p>
            <a:pPr algn="ctr">
              <a:defRPr sz="4200"/>
            </a:pPr>
            <a:r>
              <a:t>sai daqui</a:t>
            </a:r>
          </a:p>
          <a:p>
            <a:pPr algn="ctr">
              <a:defRPr sz="4200"/>
            </a:pPr>
            <a:r>
              <a:t>Eu vim pra zoar, fazer barulho</a:t>
            </a:r>
          </a:p>
          <a:p>
            <a:pPr algn="ctr">
              <a:defRPr sz="4200"/>
            </a:pPr>
            <a:r>
              <a:t>Falar um pouco de mulher, skate,</a:t>
            </a:r>
          </a:p>
          <a:p>
            <a:pPr algn="ctr">
              <a:defRPr sz="4200"/>
            </a:pPr>
            <a:r>
              <a:t>som e bagulho</a:t>
            </a:r>
          </a:p>
          <a:p>
            <a:pPr algn="ctr">
              <a:defRPr sz="4200"/>
            </a:pPr>
            <a:r>
              <a:t>Sempre ligado, sempre sabendo o que quer</a:t>
            </a:r>
          </a:p>
          <a:p>
            <a:pPr algn="ctr">
              <a:defRPr sz="4200"/>
            </a:pPr>
            <a:r>
              <a:t>Sempre bom da cabeça, nunca doente do pé</a:t>
            </a:r>
          </a:p>
          <a:p>
            <a:pPr algn="ctr">
              <a:defRPr sz="4200"/>
            </a:pPr>
            <a:r>
              <a:t>Eu vou levando a vida, juro que vou</a:t>
            </a:r>
          </a:p>
          <a:p>
            <a:pPr algn="ctr">
              <a:defRPr sz="4200"/>
            </a:pPr>
            <a:r>
              <a:t>Só no sapato, sempre sendo o que sou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[Refrão]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Do jeito que eu fui e que eu sou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Que nem a parteira falou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Do jeito que eu fui e que eu sou</a:t>
            </a:r>
          </a:p>
          <a:p>
            <a:pPr algn="ctr">
              <a:defRPr sz="4200"/>
            </a:pPr>
            <a:r>
              <a:t>Eu quero ver se tu é homem, mané</a:t>
            </a:r>
          </a:p>
          <a:p>
            <a:pPr algn="ctr">
              <a:defRPr sz="4200"/>
            </a:pPr>
            <a:r>
              <a:t>Que nem a parteira falou</a:t>
            </a:r>
          </a:p>
          <a:p>
            <a:pPr algn="ctr">
              <a:defRPr sz="4200"/>
            </a:pPr>
            <a:r>
              <a:t>[Saída]</a:t>
            </a:r>
          </a:p>
          <a:p>
            <a:pPr algn="ctr">
              <a:defRPr sz="4200"/>
            </a:pPr>
            <a:r>
              <a:t>Agora saiu o flow</a:t>
            </a:r>
          </a:p>
          <a:p>
            <a:pPr algn="ctr">
              <a:defRPr sz="4200"/>
            </a:pPr>
            <a:r>
              <a:t>Brasileiro, carioca</a:t>
            </a:r>
          </a:p>
          <a:p>
            <a:pPr algn="ctr">
              <a:defRPr sz="4200"/>
            </a:pPr>
            <a:r>
              <a:t>Marcelo D2 na área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