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Eyshila - Fiel a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Sei que estás aqui,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Podes perceber quem sou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Podes ver se há em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 verdadeiro adorador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minha oferta eu ofereço a Ti, Deus meu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reconhecer que nada tenho,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tudo é Teu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Quero Te adorar, ainda que a</a:t>
            </a:r>
          </a:p>
          <a:p>
            <a:pPr algn="ctr">
              <a:defRPr sz="3500"/>
            </a:pPr>
            <a:r>
              <a:t>figueira não floresça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Quero me alegrar, mesmo se o</a:t>
            </a:r>
          </a:p>
          <a:p>
            <a:pPr algn="ctr">
              <a:defRPr sz="3500"/>
            </a:pPr>
            <a:r>
              <a:t>dinheiro me faltar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vitória vem, mesmo que pareça</a:t>
            </a:r>
          </a:p>
          <a:p>
            <a:pPr algn="ctr">
              <a:defRPr sz="3500"/>
            </a:pPr>
            <a:r>
              <a:t>que é o fim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Tu és fiel, Senhor, fiel a mim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fiel, Senhor, eu sei que</a:t>
            </a:r>
          </a:p>
          <a:p>
            <a:pPr algn="ctr">
              <a:defRPr sz="3500"/>
            </a:pPr>
            <a:r>
              <a:t>Tu és fiel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fiel, Senhor, eu sei que</a:t>
            </a:r>
          </a:p>
          <a:p>
            <a:pPr algn="ctr">
              <a:defRPr sz="3500"/>
            </a:pPr>
            <a:r>
              <a:t>Tu és fiel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ainda que eu não mereça, permaneces</a:t>
            </a:r>
          </a:p>
          <a:p>
            <a:pPr algn="ctr">
              <a:defRPr sz="3500"/>
            </a:pPr>
            <a:r>
              <a:t>assim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Fiel, Senhor, meu Deus, fiel a mim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Fiel, Senhor, meu Deus, fiel a mim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minha oferta eu ofereço a Ti, Deus meu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reconhecer que nada tenho,</a:t>
            </a:r>
          </a:p>
          <a:p>
            <a:pPr algn="ctr">
              <a:defRPr sz="3500"/>
            </a:pPr>
            <a:r>
              <a:t>tudo é Teu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Quero Te adorar, ainda que a</a:t>
            </a:r>
          </a:p>
          <a:p>
            <a:pPr algn="ctr">
              <a:defRPr sz="3500"/>
            </a:pPr>
            <a:r>
              <a:t>figueira não floresça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Quero me alegrar, mesmo se o</a:t>
            </a:r>
          </a:p>
          <a:p>
            <a:pPr algn="ctr">
              <a:defRPr sz="3500"/>
            </a:pPr>
            <a:r>
              <a:t>dinheiro me faltar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 vitória vem, mesmo que pareça</a:t>
            </a:r>
          </a:p>
          <a:p>
            <a:pPr algn="ctr">
              <a:defRPr sz="3500"/>
            </a:pPr>
            <a:r>
              <a:t>que é o fim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Tu és fiel, Senhor, fiel a mim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fiel, Senhor, eu sei que</a:t>
            </a:r>
          </a:p>
          <a:p>
            <a:pPr algn="ctr">
              <a:defRPr sz="3500"/>
            </a:pPr>
            <a:r>
              <a:t>Tu és fiel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fiel, Senhor, eu sei que</a:t>
            </a:r>
          </a:p>
          <a:p>
            <a:pPr algn="ctr">
              <a:defRPr sz="3500"/>
            </a:pPr>
            <a:r>
              <a:t>Tu és fiel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 ainda que eu não mereça, permaneces</a:t>
            </a:r>
          </a:p>
          <a:p>
            <a:pPr algn="ctr">
              <a:defRPr sz="3500"/>
            </a:pPr>
            <a:r>
              <a:t>assim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Fiel, Senhor, meu Deus, fiel a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Fiel, Senhor, meu Deus fiel a mim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fiel, Senhor, eu sei que</a:t>
            </a:r>
          </a:p>
          <a:p>
            <a:pPr algn="ctr">
              <a:defRPr sz="3500"/>
            </a:pPr>
            <a:r>
              <a:t>Tu és fiel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fiel, Senhor, eu sei que</a:t>
            </a:r>
          </a:p>
          <a:p>
            <a:pPr algn="ctr">
              <a:defRPr sz="3500"/>
            </a:pPr>
            <a:r>
              <a:t>Tu és fiel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ainda que eu não mereça, permaneces</a:t>
            </a:r>
          </a:p>
          <a:p>
            <a:pPr algn="ctr">
              <a:defRPr sz="3500"/>
            </a:pPr>
            <a:r>
              <a:t>assim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Fiel, Senhor, meu Deus, fiel a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Fiel, Senhor, meu Deus, fiel a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fiel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fiel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