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Diante do Trono - Me Ama (How He Loves)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Tem ciúmes de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Seu amor é como um furacão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eu me rendo ao vento de Sua</a:t>
            </a:r>
          </a:p>
          <a:p>
            <a:pPr algn="ctr">
              <a:defRPr sz="3500"/>
            </a:pPr>
            <a:r>
              <a:t>misericórdia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Então, de repente não vejo mais</a:t>
            </a:r>
          </a:p>
          <a:p>
            <a:pPr algn="ctr">
              <a:defRPr sz="3500"/>
            </a:pPr>
            <a:r>
              <a:t>minhas aflições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só vejo a glória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não tenho tempo pra perder</a:t>
            </a:r>
          </a:p>
          <a:p>
            <a:pPr algn="ctr">
              <a:defRPr sz="3500"/>
            </a:pPr>
            <a:r>
              <a:t>com ressentimentos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penso que Ele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Ele me amou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Ele 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 percebo quão maravilhoso Ele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tanto que Ele me quer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Ele me amou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Ele 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Tem ciúmes de mim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Seu amor é como um furacão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eu me rendo ao vento de Sua</a:t>
            </a:r>
          </a:p>
          <a:p>
            <a:pPr algn="ctr">
              <a:defRPr sz="3500"/>
            </a:pPr>
            <a:r>
              <a:t>misericórdia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Então, de repente não vejo mais</a:t>
            </a:r>
          </a:p>
          <a:p>
            <a:pPr algn="ctr">
              <a:defRPr sz="3500"/>
            </a:pPr>
            <a:r>
              <a:t>minhas aflições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só vejo 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percebo quão maravilhoso Ele é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 o tanto que Ele me quer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Ele me amou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Ele 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Somos Sua herança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Ele o nosso galardão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olhar de graça nos atrai à redenção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a graça é um oceano, estamos afogando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céu se une à terra como um</a:t>
            </a:r>
          </a:p>
          <a:p>
            <a:pPr algn="ctr">
              <a:defRPr sz="3500"/>
            </a:pPr>
            <a:r>
              <a:t>beijo apaixonado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coração dispara em meu peito</a:t>
            </a:r>
          </a:p>
          <a:p>
            <a:pPr algn="ctr">
              <a:defRPr sz="3500"/>
            </a:pPr>
            <a:r>
              <a:t>acelerado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tenho tempo pra perder com</a:t>
            </a:r>
          </a:p>
          <a:p>
            <a:pPr algn="ctr">
              <a:defRPr sz="3500"/>
            </a:pPr>
            <a:r>
              <a:t>ressentimentos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penso que Ele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Ele 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Ele me amou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Ele 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Oh, Ele me amou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Oh, Ele 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 ama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