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Passa Lá Em Casa Jesus</a:t>
            </a:r>
            <a:br/>
            <a:r>
              <a:t>Kailane Frauches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Senhor, não foi fácil Te encontrar aqui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Minha filha está quase morrendo</a:t>
            </a:r>
          </a:p>
          <a:p>
            <a:pPr algn="ctr">
              <a:defRPr sz="4200"/>
            </a:pPr>
            <a:r>
              <a:t>lá em casa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 falaram que o Senhor pode curar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 não for Te pedir muito, Jesus,</a:t>
            </a:r>
          </a:p>
          <a:p>
            <a:pPr algn="ctr">
              <a:defRPr sz="4200"/>
            </a:pPr>
            <a:r>
              <a:t>passa lá em casa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Passa lá em casa, Jesus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Vai na minha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Cura minha família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Traz vida, traz vida, traz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Passa lá em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Vai na minha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Mexe na estrutura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A casa é Tua, é Tua, é Tua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Filho, Eu tô indo lá em direção</a:t>
            </a:r>
          </a:p>
          <a:p>
            <a:pPr algn="ctr">
              <a:defRPr sz="4200"/>
            </a:pPr>
            <a:r>
              <a:t>ao teu problema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Filho, Eu tô indo lá, pra Mim</a:t>
            </a:r>
          </a:p>
          <a:p>
            <a:pPr algn="ctr">
              <a:defRPr sz="4200"/>
            </a:pPr>
            <a:r>
              <a:t>não existe dilema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promessa não morreu, a herança</a:t>
            </a:r>
          </a:p>
          <a:p>
            <a:pPr algn="ctr">
              <a:defRPr sz="4200"/>
            </a:pPr>
            <a:r>
              <a:t>está de pé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Não perca tua fé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Talita cumi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Levanta, menina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Talita cumi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Levanta, tem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Tem vida, tem vida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Passa lá em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Vai na minha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Cura minha família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Traz vida, traz vida, traz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Passa lá em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Vai na minha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Mexe na estrutura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A casa é Tua, é Tua, é Tua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Passa lá em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Vai na minha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Cura minha família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Traz vida, traz vida, traz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Passa lá em casa, Jesus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Vai na minha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Mexe na estrutura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casa é Tua, é Tua, é Tua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Passa lá em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Vai na minha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Cura minha família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Traz vida, traz vida, traz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Passa lá em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Vai na minha casa, Jesus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Mexe na estrutura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casa é Tua, é Tua, é Tua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Passa lá em casa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Vai na minha casa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Passa lá em casa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Pode fazer morada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Passa lá em casa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Mora em minha casa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