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Thalles Roberto - Arde Outra Vez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quero mais viver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Longe da Tua presença, meu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Hoje quero voltar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Voltar ao início de tudo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quando eu era feliz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Sentia a Tua presença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Voltar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me ensina, me inspira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me ensina, me inspira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com fogo, com fogo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a glória da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segunda casa,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glória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me inspira,</a:t>
            </a:r>
          </a:p>
          <a:p>
            <a:pPr algn="ctr">
              <a:defRPr sz="3500"/>
            </a:pPr>
            <a:r>
              <a:t>me ensina, Deus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Deus, me lava, me ensina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arde, com fogo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Deus, Deus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Caminhava ali, no Seu jardim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 encontrava todo dia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me perdi, Senhor, no caminhar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Tentei andar sozinho na aventura</a:t>
            </a:r>
          </a:p>
          <a:p>
            <a:pPr algn="ctr">
              <a:defRPr sz="3500"/>
            </a:pPr>
            <a:r>
              <a:t>dessa vida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só ilusão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Confesso que andei perdido, sim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hoje eu Te devolvo um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Arrependido de tudo o que fez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Quero voltar, Senhor, para os Teus rios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Voltar, Senhor, para os Teus rios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me ensina, me inspira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molha, me lava, me ensina, me inspira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arde outra vez no meu coração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braços abertos quero te receber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Filho, Eu estava esperando você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Pra mim você é tudo que Eu sonhei um dia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Eu te amo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braços abertos quero te receber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Filho, Eu estava esperando você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Pra Mim você é tudo que Eu sonhei um dia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amo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De braços abertos quero te receber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Filho, Eu estava esperando você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Pra mim você é tudo, tudo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Tudo, tudo, tudo, tudo, tudo, tudo, tudo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braços abertos quero te receber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Filho, Eu estava esperando você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Pra Mim você é tudo que Eu sonhei um dia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amo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quero mais viver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Longe da Tua presença, meu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Hoje quero voltar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Voltar ao início de tudo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 quando eu era feliz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Sentia a Tua presença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Caminhava ali, no Seu jardim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 encontrava todo dia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me perdi, Senhor, no caminhar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Tentei andar sozinho na aventura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dessa vida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Foi só ilusão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Confesso que andei perdido, sim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hoje eu Te devolvo um coração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Arrependido, prostrado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Quero voltar, Senhor, para os Teus rios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