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Valesca Mayssa - Eis-me Aqui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Um Deus rodeado de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És adorado 24 horas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Os serafins cantam: Santo, Santo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Incansavelmente, Santo, Santo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eu, um homem tão falho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de impuros lábios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Somente pra Tua glória (a glória</a:t>
            </a:r>
          </a:p>
          <a:p>
            <a:pPr algn="ctr">
              <a:defRPr sz="3500"/>
            </a:pPr>
            <a:r>
              <a:t>é toda Tua e de mais ninguém)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Somente pra Tua glória (de mais ninguém)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Somente pra Tua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Somente pra Tua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Somente pra Tua glória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(Somente pra Tua glória) oh, oh, oh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O que um Deus tão grande assim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Viu de importante em mim?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Então me toca com essas brasas do altar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me transforma, vem me purificar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Então me toca com essas brasas do altar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me transforma, vem me purificar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Eis-me aqui, estou disponível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Então usa-me, me fiz exclusivo</a:t>
            </a:r>
          </a:p>
          <a:p>
            <a:pPr algn="ctr">
              <a:defRPr sz="3500"/>
            </a:pPr>
            <a:r>
              <a:t>só pra Te servir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Meu Deus, envia-me, oh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como dizer não para o Teu chamado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 me deste unção para ser usado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Pra Tua glória, oh, somente pra</a:t>
            </a:r>
          </a:p>
          <a:p>
            <a:pPr algn="ctr">
              <a:defRPr sz="3500"/>
            </a:pPr>
            <a:r>
              <a:t>Tua glória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Então me toca com essas brasas do altar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me transforma, vem me purificar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Então me toca com essas brasas do altar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me transforma, vem me purificar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 eis-me aqui, estou disponível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Então usa-me (peça, peça, peça!),</a:t>
            </a:r>
          </a:p>
          <a:p>
            <a:pPr algn="ctr">
              <a:defRPr sz="3500"/>
            </a:pPr>
            <a:r>
              <a:t>me fiz exclusivo só pra Te servir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Meu Deus, envia-me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Como eu poderia dizer não?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Como dizer não para o Teu chamado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Se me deste, me revestisse de</a:t>
            </a:r>
          </a:p>
          <a:p>
            <a:pPr algn="ctr">
              <a:defRPr sz="3500"/>
            </a:pPr>
            <a:r>
              <a:t>unção para ser usado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Pra Tua glória, pra Tua glória,</a:t>
            </a:r>
          </a:p>
          <a:p>
            <a:pPr algn="ctr">
              <a:defRPr sz="3500"/>
            </a:pPr>
            <a:r>
              <a:t>meu Deus, oh somente pra Tua glória, oh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Somente pra Tua glória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glória é Tua, Tua e de mais ninguém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Toda essa unção, é pra Tua glória,</a:t>
            </a:r>
          </a:p>
          <a:p>
            <a:pPr algn="ctr">
              <a:defRPr sz="3500"/>
            </a:pPr>
            <a:r>
              <a:t>é pra Tua glória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Geração eleita (eis-me aqui)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Sacerdócio real (oh, diga!) (eis-me</a:t>
            </a:r>
          </a:p>
          <a:p>
            <a:pPr algn="ctr">
              <a:defRPr sz="3500"/>
            </a:pPr>
            <a:r>
              <a:t>aqui)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Povo exclusivo de Deus (eis-me aqui)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Nação santa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Geração eleita (eis-me aqui)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Sacerdócio real (eis-me aqui)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Povo exclusivo de Deus, vai,</a:t>
            </a:r>
          </a:p>
          <a:p>
            <a:pPr algn="ctr">
              <a:defRPr sz="3500"/>
            </a:pPr>
            <a:r>
              <a:t>vai (eis-me aqui)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Nação santa, santa, santa, diga!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(Eis-me aqui, estou disponível)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(Então usa-me, me fiz exclusivo</a:t>
            </a:r>
          </a:p>
          <a:p>
            <a:pPr algn="ctr">
              <a:defRPr sz="3500"/>
            </a:pPr>
            <a:r>
              <a:t>só pra Te servir)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Envia-me, eu estou aqui, eu estou</a:t>
            </a:r>
          </a:p>
          <a:p>
            <a:pPr algn="ctr">
              <a:defRPr sz="3500"/>
            </a:pPr>
            <a:r>
              <a:t>aqui pra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Como dizer não para o Teu chamado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 me deste unção para ser usado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Pra Tua glória, somente pra Tua glória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Somente pra Tua glória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