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Julliany Souza - 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me deparei com aquele mestre</a:t>
            </a:r>
          </a:p>
          <a:p>
            <a:pPr algn="ctr">
              <a:defRPr sz="4200"/>
            </a:pPr>
            <a:r>
              <a:t>escrevendo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o dedo no chão, ouvindo os</a:t>
            </a:r>
          </a:p>
          <a:p>
            <a:pPr algn="ctr">
              <a:defRPr sz="4200"/>
            </a:pPr>
            <a:r>
              <a:t>fariseus a lhes falar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 Lei de Moisés me condenava</a:t>
            </a:r>
          </a:p>
          <a:p>
            <a:pPr algn="ctr">
              <a:defRPr sz="4200"/>
            </a:pPr>
            <a:r>
              <a:t>por meus erros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nenhuma pedra Ele pegou pra</a:t>
            </a:r>
          </a:p>
          <a:p>
            <a:pPr algn="ctr">
              <a:defRPr sz="4200"/>
            </a:pPr>
            <a:r>
              <a:t>me apedrejar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No lugar da morte, vida me ofertou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Cordeiro que por mim se entregou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os meus pecados levou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era sem pecado e não me condenou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 lugar da morte, vida me ofertou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O Cordeiro que por mim se entregou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os meus pecados levou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Te troco por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há espaço pra mais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Todo vazio que havia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é Sua morada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 minha alma buscava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nada me completava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Tua presença é o que faltava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vida foi transformada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vida foi transformada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só tinha os meus pecados pra</a:t>
            </a:r>
          </a:p>
          <a:p>
            <a:pPr algn="ctr">
              <a:defRPr sz="4200"/>
            </a:pPr>
            <a:r>
              <a:t>lhe oferecer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Te troco por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há espaço pra mais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Todo vazio que havia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é Sua morada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 minha alma buscava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nada me completava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Tua presença é o que faltava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vida foi transformada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Eu só tinha os meus pecados pra</a:t>
            </a:r>
          </a:p>
          <a:p>
            <a:pPr algn="ctr">
              <a:defRPr sz="4200"/>
            </a:pPr>
            <a:r>
              <a:t>lhe oferecer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uma frase: Atire a pedra</a:t>
            </a:r>
          </a:p>
          <a:p>
            <a:pPr algn="ctr">
              <a:defRPr sz="4200"/>
            </a:pPr>
            <a:r>
              <a:t>quem nunca pecou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me perdoou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Ele me perdoou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Sua irresistível graça me alcançou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era sem pecado e não me condenou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 lugar da morte, vida me ofertou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Cordeiro que por mim se entregou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 os meus pecados levou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só tinha os meus pecados pra</a:t>
            </a:r>
          </a:p>
          <a:p>
            <a:pPr algn="ctr">
              <a:defRPr sz="4200"/>
            </a:pPr>
            <a:r>
              <a:t>lhe oferecer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mesmo assim me amou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uma frase: Atire a pedra</a:t>
            </a:r>
          </a:p>
          <a:p>
            <a:pPr algn="ctr">
              <a:defRPr sz="4200"/>
            </a:pPr>
            <a:r>
              <a:t>quem nunca pecou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Ele me perdoou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me perdoou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Sua irresistível graça me alcançou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era sem pecado e não me condenou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 lugar da morte, vida me ofertou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O Cordeiro que por mim se entregou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os meus pecados levou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era sem pecado e não me condenou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 lugar da morte, vida me ofertou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Cordeiro que por mim se entregou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os meus pecados levou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Te troco por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há espaço pra mais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Todo vazio que havia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é Sua morada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minha alma buscava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nada me completava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 Tua presença é o que faltava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vida foi transformada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Te troco por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há espaço pra mais nada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Todo vazio que havia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é Sua morada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 minha alma buscava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nada me completava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Tua presença é o que faltava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vida foi transformada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é esse?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era sem pecado e não me condenou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