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Thalles Roberto - A Resposta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mundo nos pede respostas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As pessoas nos pedem respostas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Todo mundo quer saber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é que a gente vai fazer pra vencer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Isso que está acabando com a gente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Isso vira conversa nas rodas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Mas eu sei, vai ser perfeito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tudo, tudo, tudo, tudo o</a:t>
            </a:r>
          </a:p>
          <a:p>
            <a:pPr algn="ctr">
              <a:defRPr sz="3500"/>
            </a:pPr>
            <a:r>
              <a:t>que Ele faz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resposta é que eu vivo de milagres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Desta vez, vai ser mais um milagre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sei como Deus irá fazer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Mas eu sei, vai ser perfeito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tudo o que Ele faz, 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sei, vai ser perfeito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tudo o que Ele faz, 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Como é que ele vai fazer?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Agora não tem mais jeito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certa forma, as pessoas até</a:t>
            </a:r>
          </a:p>
          <a:p>
            <a:pPr algn="ctr">
              <a:defRPr sz="3500"/>
            </a:pPr>
            <a:r>
              <a:t>se alegram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verdade é que nós não temos</a:t>
            </a:r>
          </a:p>
          <a:p>
            <a:pPr algn="ctr">
              <a:defRPr sz="3500"/>
            </a:pPr>
            <a:r>
              <a:t>essa resposta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Porque nós não sabemos como 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que Deus vai fazer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Nós só temos uma certeza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Ele vai fazer um milagre em nossa vida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nós vamos viver coisas tremendas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Em nome de Jesus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única resposta que nós temos</a:t>
            </a:r>
          </a:p>
          <a:p>
            <a:pPr algn="ctr">
              <a:defRPr sz="3500"/>
            </a:pPr>
            <a:r>
              <a:t>para as pessoas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É essa resposta aqui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resposta é que eu vivo de milagres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Desta vez, vai ser mais um milagre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sei como Deus irá fazer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sei, vai ser perfeito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tudo o que Ele faz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Não, não há lugar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há lugar melhor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o lugar que eu sinto que</a:t>
            </a:r>
          </a:p>
          <a:p>
            <a:pPr algn="ctr">
              <a:defRPr sz="3500"/>
            </a:pPr>
            <a:r>
              <a:t>o Senhor está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nesse lugar, o medo perde a vez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dá lugar a fé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Capaz de me levar à paz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excede todo entendimento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Quem vê de fora, não entende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é que estão de pé?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eles conseguiram?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resposta é que eu vivo de milagres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Desta vez, vai ser mais um milagre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sei como Deus irá fazer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sei, vai ser perfeito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tudo o que Ele faz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Não, não há lugar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há lugar melhor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Que o lugar que eu sinto que</a:t>
            </a:r>
          </a:p>
          <a:p>
            <a:pPr algn="ctr">
              <a:defRPr sz="3500"/>
            </a:pPr>
            <a:r>
              <a:t>o Senhor está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nesse lugar, o medo perde a vez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dá lugar a fé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Capaz de me levar à paz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excede todo entendimento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Quem vê de fora, não entende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é que eles ainda estão de</a:t>
            </a:r>
          </a:p>
          <a:p>
            <a:pPr algn="ctr">
              <a:defRPr sz="3500"/>
            </a:pPr>
            <a:r>
              <a:t>pé? (Ô, meu Deus do céu)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eles conseguiram, ooh?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resposta é que eu vivo de milagres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Desta vez, vai ser mais um milagre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sei como Deus irá fazer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