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Eyshila -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vigiar e orar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Senhor,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É tempo de buscar a face de Deus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receber a sua direção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o seu poder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se levantar e agir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ampliar a visão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se arrepender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clamar pelo seu perdão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É tempo de viver a realidade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 uma vida de temor e santidade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os olhos espirituais abertos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a vinda de Jesus está muito perto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É tempo de parar de murmurar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abrir a boca para abençoar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Porque somos os profetas desse tempo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Somos a geração do avivamento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denuncia o pecado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ama o pecador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Geração que abre mão de tudo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Por causa do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não tolera Jezabel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ora como Daniel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busca a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</a:t>
            </a:r>
          </a:p>
          <a:p>
            <a:pPr algn="ctr">
              <a:defRPr sz="4200"/>
            </a:pPr>
            <a:r>
              <a:t>céu, até tocar o céu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Minha voz, o meu louvor, até tocar o céu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denuncia o pecado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ama o pecador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abre mão de tudo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Por causa do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não tolera Jezabel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Geração que ora como Daniel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Geração que busca a Deus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O trono do meu Deus, eu vou tocar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face do meu pai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tocar o céu, até tocar o céu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Te buscar, vou Te adorar,</a:t>
            </a:r>
          </a:p>
          <a:p>
            <a:pPr algn="ctr">
              <a:defRPr sz="4200"/>
            </a:pPr>
            <a:r>
              <a:t>até tocar o céu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