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Eyshila - Fala Comigo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Decidi Te obedecer por amor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aprender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caminho do Teu coração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 como um pastor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Fala comigo,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Te ouvir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Te ouvir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Eu preciso Te ouvir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Que conduz o seu rebanho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desconheço outra voz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venha de Ti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Te ouvir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Te ouvir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Sei que me falas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Através de um irmão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Sei que me falas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Quando dobro os joelhos em oração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Sei que me falas pela Tua Palavra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Falas comigo até quando Te calas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sempre Te ouço na tribulação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Tua voz me acalma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traz consolo ao meu coração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quando não sei que direção tomar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paro tudo pra Te escutar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Nada é mais importante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só quero Te ouvir falar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Fala comigo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Decidi Te obedecer por amor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aprender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caminho do Teu coração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 como um pastor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Que conduz o seu rebanho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desconheço outra voz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venha de Ti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Te ouvir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Te ouvir, Senhor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Eu sempre Te ouço na tribulação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Tua voz me acalma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trás consolo ao meu coração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Quando não sei que direção tomar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Paro tudo pra Te escutar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Nada é mais importante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só quero Te ouvir falar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Decidi Te obedecer por amor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aprender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caminho do Teu coração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 como um pastor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Que conduz o seu rebanho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desconheço outra voz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venha de Ti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Fala comigo,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Te ouvir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preciso Te ouvir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