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Fernanda Brum - Espírito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 Santo, ore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Leve pra Deus tudo aquilo que eu preciso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 Santo, use as palavras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eu necessito usar, mas não consigo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ajude nas minhas fraquezas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sei como devo pedir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Espírito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interceder por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Todas as coisas cooperam pra o bem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Daqueles que amam a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orar por mim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clamando, estou pedindo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Deus sabe a dor que estou sentindo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coração está ferido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o meu clamor está subindo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clamando, estou pedindo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Só Deus sabe a dor que estou sentindo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coração está ferido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o meu clamor está subindo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Todas as coisas cooperam pra o bem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Daqueles que amam a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 Santo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Vem orar por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clamando, estou pedindo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Deus sabe a dor que estou sentindo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coração está ferido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o meu clamor está subindo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clamando, estou pedindo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Só Deus sabe a dor que estou sentindo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coração está ferido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o meu clamor está subindo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