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Fernanda Brum - A Tua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vejo a glória do Senhor hoje aqui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Sua mão, o Seu poder sobre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Os céus abertos, hoje eu vou contemplar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amor descer nesse lugar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vejo a glória do Senhor hoje aqui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Sua mão, o Seu poder sobre mim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Os céus abertos, hoje eu vou contemplar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amor descer nesse lugar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ver agora, o Seu poder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Sua glória inundando o meu ser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levantar as mãos e vou receber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louvando o Teu nome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ver agora, o Seu poder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Sua glória inundando o meu ser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levantar as mãos e vou receber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louvando o Teu nome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Porque sinto o Senhor me tocar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vejo a glória do Senhor hoje aqui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Sua mão, o Seu poder sobre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Os céus abertos, hoje eu vou contemplar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amor descer nesse lugar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ver agora, o Seu poder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Sua glória inundando o meu ser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Vou levantar as mãos e vou receber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louvando o Seu nome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Porque sinto o Senhor me tocar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ver agora, o Seu poder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Sua glória inundando o meu ser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levantar as mãos e vou receber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Vou louvando o Seu nome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Porque sinto o Senhor me tocar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ver agora, o Seu poder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Sua glória inundando o meu ser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levantar as mãos e vou receber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louvando o Teu nome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Eu quero ver agora, o Seu poder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Sua glória inundando o meu ser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levantar as mãos e vou receber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louvando o Teu nome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Porque sinto o Senhor me tocar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louvando o Teu nome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Porque sinto o Senhor me tocar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louvando o Teu nome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Porque sinto o Senhor me tocar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louvando o Teu nome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