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Renascer Praise - Bom Estarmos Aqui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Bom estarmos aqui louvando a</a:t>
            </a:r>
          </a:p>
          <a:p>
            <a:pPr algn="ctr">
              <a:defRPr sz="4200"/>
            </a:pPr>
            <a:r>
              <a:t>Deus podendo exaltar seu santo nome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Tempo para isso, tempo para louvarmos</a:t>
            </a:r>
          </a:p>
          <a:p>
            <a:pPr algn="ctr">
              <a:defRPr sz="4200"/>
            </a:pPr>
            <a:r>
              <a:t>a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Num só amor num só espírito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Tempo para isso, tempo para louvarmos</a:t>
            </a:r>
          </a:p>
          <a:p>
            <a:pPr algn="ctr">
              <a:defRPr sz="4200"/>
            </a:pPr>
            <a:r>
              <a:t>a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Num só amor num só espírito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Bom estarmos aqui louvando a</a:t>
            </a:r>
          </a:p>
          <a:p>
            <a:pPr algn="ctr">
              <a:defRPr sz="4200"/>
            </a:pPr>
            <a:r>
              <a:t>Deus podendo exaltar seu santo nome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Tempo para isso, tempo para louvarmos</a:t>
            </a:r>
          </a:p>
          <a:p>
            <a:pPr algn="ctr">
              <a:defRPr sz="4200"/>
            </a:pPr>
            <a:r>
              <a:t>a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Num só amor num só espírito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Tempo para isso, tempo para louvarmos</a:t>
            </a:r>
          </a:p>
          <a:p>
            <a:pPr algn="ctr">
              <a:defRPr sz="4200"/>
            </a:pPr>
            <a:r>
              <a:t>a Deus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Num só amor num só espírito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Deus, venha nos abençoar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que esta união nunca falte para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Deus, venha nos abençoar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que esta união nunca falte para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Deus, venha nos abençoar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 que esta união nunca falte para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Deus, venha nos abençoar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que esta união nunca falte para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Deus, venha nos abençoar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que esta união nunca falte para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Deus, venha nos abençoar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 que esta união nunca falte para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Deus, venha nos abençoar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que esta união nunca falte para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Deus, venha nos abençoar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que esta união nunca falte para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