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O Que Sua Glória Fez Comigo</a:t>
            </a:r>
            <a:br/>
            <a:r>
              <a:t>Fernanda Brum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me rasgo por inteiro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Faço tudo, mas vem novamente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mergulho na mirra ardente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peço que Tua presença aumente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me rasgo por inteiro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Faço tudo, mas vem novamente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mergulho na mirra ardente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peço que Tua presença aumente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se eu passar pelo fogo, não temerei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Tua fumaça de glória, eu entrarei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Longe do Santo dos santos não</a:t>
            </a:r>
          </a:p>
          <a:p>
            <a:pPr algn="ctr">
              <a:defRPr sz="3500"/>
            </a:pPr>
            <a:r>
              <a:t>sei mais viver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Quem já pisou no Santo dos santos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outro lugar não sabe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onde estiver, clama pela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glória de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já pisou no Santo dos santos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outro lugar não sabe viver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onde estiver, clama pela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glória de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Kadosh, Kadosh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Kadosh, Kadosh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Holy, Holy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Holy, Holy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já pisou no Santo dos santos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Em outro lugar não sabe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onde estiver, clama pela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glória de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já pisou no Santo dos santos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outro lugar não sabe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onde estiver, clama pela glória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 glória de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Glória, glória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