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Fernanda Brum - Quebrantado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eu tenho a Te ofertar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um quebrantado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queria ter muito, muito mais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tudo o que eu tenho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quebrantado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quebrantado coração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Move o coração de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quebrantado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Traz o céu pra nós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quebrantado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Move o coração de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quebrantado coração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Traz o céu pra nós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Conhecer a Deus é ir mais além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rasgar o céu com 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tocar a Deus com uma canção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 um quebrantado coração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Um quebrantado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Move o coração de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quebrantado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Traz o céu pra nós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quebrantado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Move o coração de Deus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Um quebrantado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Traz o céu pra nós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Traz o céu pra nós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Move o coração de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