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Gratidão</a:t>
            </a:r>
            <a:br/>
            <a:r>
              <a:t>Florianópolis House Of Prayer (fhop music)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Nada novo achei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Pra dizer então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Como expressar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Minha gratidão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Posso até cantar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Alguma canção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Louve a minha alma,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 a minha alma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Então vou levantar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As minhas mãos e louvar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tudo o que tenho é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Sei que é simples pra um 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não tenho nada além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 um coração cantando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Oh, ooh, ooh, ooh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Oh, ooh, ooh, ooh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Oh, ooh, ooh, ooh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Oh, ooh, ooh, ooh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Ei, meu coração, não se envergonhe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Cante essa canção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sei que há fôlego nesses pulmões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Vamos, louve ao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Ei, meu coração, não se envergonhe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Cante essa canção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sei que há fôlego nesses pulmões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Vamos, louve ao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Oh, ooh, ooh, ooh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Oh, ooh, ooh, ooh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Então vou levantar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As minhas mãos e louvar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tudo o que tenho é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Sei que é simples pra um 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não tenho nada além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 um coração cantando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Que vai acabar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a Tua, não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Então vou levantar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As minhas mãos e louvar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tudo o que tenho é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Sei que é simples pra um Rei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não tenho nada além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 um coração cantando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Em resposta a Ti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Há uma 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render aqui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Em adoração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Em resposta a Ti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Há uma ação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Me render aqui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Em adoração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Então vou levantar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As minhas mãos e louvar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tudo o que tenho é um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Sei que é simples pra um Rei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Mas não tenho nada além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De um coração cantando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Aleluia, aleluia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Ei, meu coração, não se envergonhe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Cante essa canção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sei que há fôlego nesses pulmões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Vamos, louve ao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Ei, meu coração, não se envergonhe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Cante essa canção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sei que há fôlego nesses pulmões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Vamos, louve ao Senhor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Ei, meu coração, não se envergonhe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Cante essa canção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Pois sei que há fôlego nesses pulmões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Vamos, louve ao Senhor, oh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 ao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 ao Senhor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Louve, louve, louve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Louve, louve, louve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 ao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Louve, yeah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Louve, louve a minha alma, Senhor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Louve a minha alma, Senhor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