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Harpa Cristã - Plena Paz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Plena paz e santo gozo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Tenho em ti, ó meu Jesus!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eu creio em Tua morte sobre 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Senhor só confiando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Neste mundo viverei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Entoando aleluias ao meu Rei!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É meu Rei, meu bom Pastor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meu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os anjos, que O louvam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também O louvarei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Entoando aleluias ao meu Rei!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Oh! Glória ao meu Jesus!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é digno de louvor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meu Rei, meu bom Pastor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meu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os anjos, que O louvam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também O louvarei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Entoando aleluias ao meu 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amor de Jesus Cristo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mui grande para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Sua graça me encheu de amor sem fim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Jesus foi para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um dia eu O verei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Entoando aleluias ao meu Rei!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Oh! Glória ao meu Jesus!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é digno de louvor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meu Rei, meu bom Pastor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meu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os anjos, que O louvam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também O louvarei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Entoando aleluias ao meu Rei!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Este mundo não deseja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bondoso Salvador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sabendo agradecer Seu grande 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Eu, porém, estou gozando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Do favor da Sua lei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Entoando aleluias ao meu Rei!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Oh! Glória ao meu Jesus!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é digno de louvor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meu Rei, meu bom Pastor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meu Senhor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Como os anjos, que O louvam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também O louvarei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Entoando aleluias ao meu Rei!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o povo israelita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Jesus se consertar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Dando glória ao Seu nome, sem cessar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Nesse tempo, céu e terra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Hão de ser a mesma grei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Entoando aleluias ao meu Rei!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Oh! Glória ao meu Jesus!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é digno de louvor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meu Rei, meu bom Pastor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meu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os anjos, que O louvam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também O louvarei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Entoando aleluias ao meu Rei!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Oh! Glória ao meu Jesus!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é digno de louvor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