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/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  <p:sp>
        <p:nvSpPr>
          <p:cNvPr id="4" name="TextBox 3"/>
          <p:cNvSpPr txBox="1"/>
          <p:nvPr/>
        </p:nvSpPr>
        <p:spPr>
          <a:xfrm>
            <a:off x="360000" y="0"/>
            <a:ext cx="8640000" cy="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ctr">
              <a:defRPr sz="4200" b="1"/>
            </a:pPr>
            <a:r>
              <a:t>Drops INA - Grato Sou (I Thank God)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Perdido na escuridão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Buscando por proteção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Minh'alma cansada desfaleceu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Com minha força tentei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Mas não consegui vencer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Eu estou caindo, desanimei</a:t>
            </a:r>
          </a:p>
          <a:p>
            <a:pPr algn="ctr">
              <a:defRPr sz="1000"/>
            </a:p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/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  <p:sp>
        <p:nvSpPr>
          <p:cNvPr id="4" name="TextBox 3"/>
          <p:cNvSpPr txBox="1"/>
          <p:nvPr/>
        </p:nvSpPr>
        <p:spPr>
          <a:xfrm>
            <a:off x="360000" y="0"/>
            <a:ext cx="8640000" cy="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ctr">
              <a:defRPr sz="4200"/>
            </a:pPr>
            <a:r>
              <a:t>Graças ao Mestre, meu salvador,</a:t>
            </a:r>
          </a:p>
          <a:p>
            <a:pPr algn="ctr">
              <a:defRPr sz="4200"/>
            </a:pPr>
            <a:r>
              <a:t>grato sou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Grato sou</a:t>
            </a:r>
          </a:p>
          <a:p>
            <a:pPr algn="ctr">
              <a:defRPr sz="1000"/>
            </a:pPr>
          </a:p>
          <a:p>
            <a:pPr algn="ctr">
              <a:defRPr sz="1000"/>
            </a:pPr>
          </a:p>
          <a:p>
            <a:pPr algn="ctr">
              <a:defRPr sz="1000"/>
            </a:pPr>
          </a:p>
          <a:p>
            <a:pPr algn="ctr">
              <a:defRPr sz="1000"/>
            </a:p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/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  <p:sp>
        <p:nvSpPr>
          <p:cNvPr id="4" name="TextBox 3"/>
          <p:cNvSpPr txBox="1"/>
          <p:nvPr/>
        </p:nvSpPr>
        <p:spPr>
          <a:xfrm>
            <a:off x="360000" y="0"/>
            <a:ext cx="8640000" cy="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ctr">
              <a:defRPr sz="1000"/>
            </a:pPr>
          </a:p>
          <a:p>
            <a:pPr algn="ctr">
              <a:defRPr sz="4200"/>
            </a:pPr>
            <a:r>
              <a:t>E quando a estrada terminou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Jesus a mim se revelou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E me falou que sozinho eu não estou</a:t>
            </a:r>
          </a:p>
          <a:p>
            <a:pPr algn="ctr">
              <a:defRPr sz="1000"/>
            </a:pP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Me levantou, me transformou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Meus pés na rocha Ele colocou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Graças ao Mestre, meu salvador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/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  <p:sp>
        <p:nvSpPr>
          <p:cNvPr id="4" name="TextBox 3"/>
          <p:cNvSpPr txBox="1"/>
          <p:nvPr/>
        </p:nvSpPr>
        <p:spPr>
          <a:xfrm>
            <a:off x="360000" y="0"/>
            <a:ext cx="8640000" cy="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ctr">
              <a:defRPr sz="1000"/>
            </a:pPr>
          </a:p>
          <a:p>
            <a:pPr algn="ctr">
              <a:defRPr sz="4200"/>
            </a:pPr>
            <a:r>
              <a:t>Que meu coração curou, meu nome trocou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Liberto fui, o mesmo eu não sou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Graças ao Mestre, meu salvador,</a:t>
            </a:r>
          </a:p>
          <a:p>
            <a:pPr algn="ctr">
              <a:defRPr sz="4200"/>
            </a:pPr>
            <a:r>
              <a:t>grato sou</a:t>
            </a:r>
          </a:p>
          <a:p>
            <a:pPr algn="ctr">
              <a:defRPr sz="1000"/>
            </a:pP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Não posso negar o que eu vi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A minha escolha é crer</a:t>
            </a:r>
          </a:p>
          <a:p>
            <a:pPr algn="ctr">
              <a:defRPr sz="1000"/>
            </a:p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/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  <p:sp>
        <p:nvSpPr>
          <p:cNvPr id="4" name="TextBox 3"/>
          <p:cNvSpPr txBox="1"/>
          <p:nvPr/>
        </p:nvSpPr>
        <p:spPr>
          <a:xfrm>
            <a:off x="360000" y="0"/>
            <a:ext cx="8640000" cy="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ctr">
              <a:defRPr sz="4200"/>
            </a:pPr>
            <a:r>
              <a:t>Como cinzas ao vento, minhas</a:t>
            </a:r>
          </a:p>
          <a:p>
            <a:pPr algn="ctr">
              <a:defRPr sz="4200"/>
            </a:pPr>
            <a:r>
              <a:t>dúvidas se vão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E eu abandonarei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Os fardos que carreguei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Vou prosseguir, não volto atrás</a:t>
            </a:r>
          </a:p>
          <a:p>
            <a:pPr algn="ctr">
              <a:defRPr sz="1000"/>
            </a:pP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(Agora e sempre) agora e sempre</a:t>
            </a:r>
          </a:p>
          <a:p>
            <a:pPr algn="ctr">
              <a:defRPr sz="4200"/>
            </a:pPr>
            <a:r>
              <a:t>eu cantarei</a:t>
            </a:r>
          </a:p>
          <a:p>
            <a:pPr algn="ctr">
              <a:defRPr sz="1000"/>
            </a:p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/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  <p:sp>
        <p:nvSpPr>
          <p:cNvPr id="4" name="TextBox 3"/>
          <p:cNvSpPr txBox="1"/>
          <p:nvPr/>
        </p:nvSpPr>
        <p:spPr>
          <a:xfrm>
            <a:off x="360000" y="0"/>
            <a:ext cx="8640000" cy="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ctr">
              <a:defRPr sz="4200"/>
            </a:pPr>
            <a:r>
              <a:t>Da salvação que em Cristo achei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Perdido estava, o caminho encontrei</a:t>
            </a:r>
          </a:p>
          <a:p>
            <a:pPr algn="ctr">
              <a:defRPr sz="1000"/>
            </a:pP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Me levantou, me transformou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Meus pés na rocha Ele colocou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Graças ao Mestre, meu salvador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Meu coração curou, meu nome trocou</a:t>
            </a:r>
          </a:p>
          <a:p>
            <a:pPr algn="ctr">
              <a:defRPr sz="1000"/>
            </a:p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/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  <p:sp>
        <p:nvSpPr>
          <p:cNvPr id="4" name="TextBox 3"/>
          <p:cNvSpPr txBox="1"/>
          <p:nvPr/>
        </p:nvSpPr>
        <p:spPr>
          <a:xfrm>
            <a:off x="360000" y="0"/>
            <a:ext cx="8640000" cy="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ctr">
              <a:defRPr sz="4200"/>
            </a:pPr>
            <a:r>
              <a:t>Liberto fui, o mesmo eu não sou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Graças ao Mestre, meu salvador,</a:t>
            </a:r>
          </a:p>
          <a:p>
            <a:pPr algn="ctr">
              <a:defRPr sz="4200"/>
            </a:pPr>
            <a:r>
              <a:t>grato sou, grato sou</a:t>
            </a:r>
          </a:p>
          <a:p>
            <a:pPr algn="ctr">
              <a:defRPr sz="1000"/>
            </a:pP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O inferno perdeu mais um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Livre sou, livre sou, livre sou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O inferno perdeu mais um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Livre sou, livre sou, livre sou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/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  <p:sp>
        <p:nvSpPr>
          <p:cNvPr id="4" name="TextBox 3"/>
          <p:cNvSpPr txBox="1"/>
          <p:nvPr/>
        </p:nvSpPr>
        <p:spPr>
          <a:xfrm>
            <a:off x="360000" y="0"/>
            <a:ext cx="8640000" cy="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ctr">
              <a:defRPr sz="1000"/>
            </a:pP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O inferno perdeu mais um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Livre sou, livre sou, livre sou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O inferno perdeu mais um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Livre sou, livre sou, livre sou</a:t>
            </a:r>
          </a:p>
          <a:p>
            <a:pPr algn="ctr">
              <a:defRPr sz="1000"/>
            </a:pP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O inferno perdeu mais um</a:t>
            </a:r>
          </a:p>
          <a:p>
            <a:pPr algn="ctr">
              <a:defRPr sz="1000"/>
            </a:p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/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  <p:sp>
        <p:nvSpPr>
          <p:cNvPr id="4" name="TextBox 3"/>
          <p:cNvSpPr txBox="1"/>
          <p:nvPr/>
        </p:nvSpPr>
        <p:spPr>
          <a:xfrm>
            <a:off x="360000" y="0"/>
            <a:ext cx="8640000" cy="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ctr">
              <a:defRPr sz="4200"/>
            </a:pPr>
            <a:r>
              <a:t>Livre sou, livre sou, livre sou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O inferno perdeu mais um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Livre sou, livre sou, livre sou</a:t>
            </a:r>
          </a:p>
          <a:p>
            <a:pPr algn="ctr">
              <a:defRPr sz="1000"/>
            </a:pP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O inferno perdeu mais um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Livre sou, livre sou, livre sou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O inferno perdeu mais um</a:t>
            </a:r>
          </a:p>
          <a:p>
            <a:pPr algn="ctr">
              <a:defRPr sz="1000"/>
            </a:p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/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  <p:sp>
        <p:nvSpPr>
          <p:cNvPr id="4" name="TextBox 3"/>
          <p:cNvSpPr txBox="1"/>
          <p:nvPr/>
        </p:nvSpPr>
        <p:spPr>
          <a:xfrm>
            <a:off x="360000" y="0"/>
            <a:ext cx="8640000" cy="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ctr">
              <a:defRPr sz="4200"/>
            </a:pPr>
            <a:r>
              <a:t>Livre sou, livre sou</a:t>
            </a:r>
          </a:p>
          <a:p>
            <a:pPr algn="ctr">
              <a:defRPr sz="1000"/>
            </a:pP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Me levantou, me transformou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Meus pés na rocha Ele colocou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Graças ao Mestre, meu salvador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Meu coração curou, meu nome trocou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Liberto fui, o mesmo eu não sou</a:t>
            </a:r>
          </a:p>
          <a:p>
            <a:pPr algn="ctr">
              <a:defRPr sz="1000"/>
            </a:p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