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Chuvas de Graça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prometeu, com certeza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de graça mandar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nos dá fortaleza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ricas bênçãos sem par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de graça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pedimos, Senhor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Manda-nos chuvas constantes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do Consolador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Cristo nos tem concedido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Santo Consolador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plena paz nos enchido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o reinado de amor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de graça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pedimos,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Manda-nos chuvas constantes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do Consolador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Dá-nos, Senhor, amplamente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Teu grande gozo e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Fonte de amor permanente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Põe dentro de nosso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de graça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pedimos,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Manda-nos chuvas constantes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Chuvas do Consolador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Faze os Teus servos piedosos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Dá-lhes virtude e valor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Dando os Teus dons preciosos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Santo Preceptor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de graça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Chuvas pedimos,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Manda-nos chuvas constantes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Chuvas do Consolador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