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 b="1"/>
            </a:pPr>
            <a:r>
              <a:t>Alto Preço (part. Fernanda Brum, Davi Sacer, Ludmila Ferber, Damares,  Fernandinho, Pregador Luo, Ana Paula Valadão, Régis Danese)</a:t>
            </a:r>
            <a:br/>
            <a:r>
              <a:t>Eyshila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sei que foi pago um alto preço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Para que contigo eu fosse um, meu irmão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Quando Jesus derramou Sua vida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Ele pensava em ti, Ele pensava em mim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Pensava em nós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sei que foi pago um alto preço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Para que contigo eu fosse um, meu irmão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Quando Jesus derramou Sua vida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Ele pensava em ti, Ele pensava em mim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Pensava em nós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nos via redimidos por Seu sangue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Lutando o bom combate do Senhor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Lado a lado, trabalhando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Sua Igreja, edificando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rompendo as barreiras pelo amor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na força do Espírito Santo,</a:t>
            </a:r>
          </a:p>
          <a:p>
            <a:pPr algn="ctr">
              <a:defRPr sz="4200"/>
            </a:pPr>
            <a:r>
              <a:t>nós proclamamos aqui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já foi pago o preço de sermos</a:t>
            </a:r>
          </a:p>
          <a:p>
            <a:pPr algn="ctr">
              <a:defRPr sz="4200"/>
            </a:pPr>
            <a:r>
              <a:t>um só coração no Senhor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E por mais que as trevas militem</a:t>
            </a:r>
          </a:p>
          <a:p>
            <a:pPr algn="ctr">
              <a:defRPr sz="4200"/>
            </a:pPr>
            <a:r>
              <a:t>e nos tentem separar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Com nossos olhos em Cristo, unidos</a:t>
            </a:r>
          </a:p>
          <a:p>
            <a:pPr algn="ctr">
              <a:defRPr sz="4200"/>
            </a:pPr>
            <a:r>
              <a:t>iremos andar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