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Fogo No Pé - Divisa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 de fogo, Deus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abriu o Mar Vermelho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 de fogo, Deus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deixa ninguém tocar num</a:t>
            </a:r>
          </a:p>
          <a:p>
            <a:pPr algn="ctr">
              <a:defRPr sz="4200"/>
            </a:pPr>
            <a:r>
              <a:t>fio do teu cabelo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 de fogo, Deus de fogo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Que te chama pelo nome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nunca vi o justo mendigar um pão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Nem sua descendência passar fome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Foi no quartel general de Jeová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Você tem que aprender, você tem</a:t>
            </a:r>
          </a:p>
          <a:p>
            <a:pPr algn="ctr">
              <a:defRPr sz="4200"/>
            </a:pPr>
            <a:r>
              <a:t>que adorar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uma bola de fogo aqui descerá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você tem olhos ungidos, você</a:t>
            </a:r>
          </a:p>
          <a:p>
            <a:pPr algn="ctr">
              <a:defRPr sz="4200"/>
            </a:pPr>
            <a:r>
              <a:t>vai contemplar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Mas desceu um varão resplandecente</a:t>
            </a:r>
          </a:p>
          <a:p>
            <a:pPr algn="ctr">
              <a:defRPr sz="4200"/>
            </a:pPr>
            <a:r>
              <a:t>lá da glória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Glorificado, esse é o Deus que</a:t>
            </a:r>
          </a:p>
          <a:p>
            <a:pPr algn="ctr">
              <a:defRPr sz="4200"/>
            </a:pPr>
            <a:r>
              <a:t>dá vitória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Olho de fogo, sapato de fogo,</a:t>
            </a:r>
          </a:p>
          <a:p>
            <a:pPr algn="ctr">
              <a:defRPr sz="4200"/>
            </a:pPr>
            <a:r>
              <a:t>olha o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desceu Miguel, arcanjo de</a:t>
            </a:r>
          </a:p>
          <a:p>
            <a:pPr algn="ctr">
              <a:defRPr sz="4200"/>
            </a:pPr>
            <a:r>
              <a:t>guerra, lá do céu!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fez abrir o Mar Vermelho pra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passar o povo seu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posso me esquecer do profeta Eliseu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Elias orou e o fogo desceu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 carruagem de fogo, arrebatado</a:t>
            </a:r>
          </a:p>
          <a:p>
            <a:pPr algn="ctr">
              <a:defRPr sz="4200"/>
            </a:pPr>
            <a:r>
              <a:t>por Deus, desceu!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desceu um varão resplandecente</a:t>
            </a:r>
          </a:p>
          <a:p>
            <a:pPr algn="ctr">
              <a:defRPr sz="4200"/>
            </a:pPr>
            <a:r>
              <a:t>lá da glória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Glorificado, esse é o Deus que</a:t>
            </a:r>
          </a:p>
          <a:p>
            <a:pPr algn="ctr">
              <a:defRPr sz="4200"/>
            </a:pPr>
            <a:r>
              <a:t>dá vitória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Olho de fogo, sapato de fogo,</a:t>
            </a:r>
          </a:p>
          <a:p>
            <a:pPr algn="ctr">
              <a:defRPr sz="4200"/>
            </a:pPr>
            <a:r>
              <a:t>olha o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desceu Miguel, arcanjo de</a:t>
            </a:r>
          </a:p>
          <a:p>
            <a:pPr algn="ctr">
              <a:defRPr sz="4200"/>
            </a:pPr>
            <a:r>
              <a:t>guerra, lá do céu!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Divisa de fogo, varão de guerra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desceu na Terra, Ele chegou</a:t>
            </a:r>
          </a:p>
          <a:p>
            <a:pPr algn="ctr">
              <a:defRPr sz="4200"/>
            </a:pPr>
            <a:r>
              <a:t>pra guerrear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