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Jefferson &amp; Suellen - Labareda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Ficai em Jerusalém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Até que, do alto, sejas revestido</a:t>
            </a:r>
          </a:p>
          <a:p>
            <a:pPr algn="ctr">
              <a:defRPr sz="4200"/>
            </a:pPr>
            <a:r>
              <a:t>de poder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mandarei o consolador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E, quando vier, Ele dará graça e temor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Uns desistiram, voltaram pra casa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Mas cento e vinte ali ficaram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Quando, de repente, ouviu-se um som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dos quatros cantos um vento soprou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Ó, vem, Senhor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Sejam cheios, sejam cheios, sejam</a:t>
            </a:r>
          </a:p>
          <a:p>
            <a:pPr algn="ctr">
              <a:defRPr sz="4200"/>
            </a:pPr>
            <a:r>
              <a:t>cheios do Espírito Santo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Sejam cheios, cheios, cheios,</a:t>
            </a:r>
          </a:p>
          <a:p>
            <a:pPr algn="ctr">
              <a:defRPr sz="4200"/>
            </a:pPr>
            <a:r>
              <a:t>cheios, cheios!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Uns desistiram, voltaram pra casa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cento e vinte ali ficaram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Quando, de repente, ouviu-se um som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 dos quatros cantos um vento soprou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Eu vou ter que declarar!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Atos 2, Levante a mão!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cumprindo-se os dias de pentecostes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Estavam todos reunidos no mesmo lugar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de repente ouviu-se um som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como de um vento veemente impetuoso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encheu a casa onde estava assentados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foram vistas por eles línguas,</a:t>
            </a:r>
          </a:p>
          <a:p>
            <a:pPr algn="ctr">
              <a:defRPr sz="4200"/>
            </a:pPr>
            <a:r>
              <a:t>repartidas como que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As quais pousaram sobre cada um deles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todos foram cheios, cheios</a:t>
            </a:r>
          </a:p>
          <a:p>
            <a:pPr algn="ctr">
              <a:defRPr sz="4200"/>
            </a:pPr>
            <a:r>
              <a:t>do Espírito Santo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pousa sobre cada um de nós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 Teu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Reacende a chama, sopra o Teu vento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Vem, nos inflama, aqui estamos,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Aqui estamos, Senhor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Vem com Teu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Reacende a chama, sopra o Teu vento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Vem, nos inflama, aqui estamos,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Aqui estamos,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Vem como labareda de fogo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