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 b="1"/>
            </a:pPr>
            <a:r>
              <a:t>Kailane Frauches - Eu Vou Fazer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conheço o seu cansaço, eu</a:t>
            </a:r>
          </a:p>
          <a:p>
            <a:pPr algn="ctr">
              <a:defRPr sz="4200"/>
            </a:pPr>
            <a:r>
              <a:t>conheço a sua dor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Quando pensa estar sozinho, ao</a:t>
            </a:r>
          </a:p>
          <a:p>
            <a:pPr algn="ctr">
              <a:defRPr sz="4200"/>
            </a:pPr>
            <a:r>
              <a:t>teu lado estou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Hoje pode estar difícil, mas</a:t>
            </a:r>
          </a:p>
          <a:p>
            <a:pPr algn="ctr">
              <a:defRPr sz="4200"/>
            </a:pPr>
            <a:r>
              <a:t>amanhã vai entender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Tudo é parte do meu plano pra</a:t>
            </a:r>
          </a:p>
          <a:p>
            <a:pPr algn="ctr">
              <a:defRPr sz="4200"/>
            </a:pPr>
            <a:r>
              <a:t>cuidar de você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Deixa o mundo inteiro falar,</a:t>
            </a:r>
          </a:p>
          <a:p>
            <a:pPr algn="ctr">
              <a:defRPr sz="4200"/>
            </a:pPr>
            <a:r>
              <a:t>deixa o mundo duvidar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Quem vai fazer acontecer sou</a:t>
            </a:r>
          </a:p>
          <a:p>
            <a:pPr algn="ctr">
              <a:defRPr sz="4200"/>
            </a:pPr>
            <a:r>
              <a:t>Eu e todos vão contemplar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vou fazer o impossível acontecer</a:t>
            </a:r>
          </a:p>
          <a:p>
            <a:pPr algn="ctr">
              <a:defRPr sz="4200"/>
            </a:pPr>
            <a:r>
              <a:t>na sua vida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todos vão te olhar e vão dizer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Meu Deus, como ele fez pra chegar lá?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vou fazer o impossível acontecer</a:t>
            </a:r>
          </a:p>
          <a:p>
            <a:pPr algn="ctr">
              <a:defRPr sz="4200"/>
            </a:pPr>
            <a:r>
              <a:t>na sua vida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todos vão te olhar e vão dizer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Meu Deus, como ele fez pra chegar lá?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você vai dizer: Valeu a pena acreditar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Deixa o mundo inteiro falar,</a:t>
            </a:r>
          </a:p>
          <a:p>
            <a:pPr algn="ctr">
              <a:defRPr sz="4200"/>
            </a:pPr>
            <a:r>
              <a:t>deixa o mundo duvidar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Quem vai fazer acontecer sou</a:t>
            </a:r>
          </a:p>
          <a:p>
            <a:pPr algn="ctr">
              <a:defRPr sz="4200"/>
            </a:pPr>
            <a:r>
              <a:t>Eu e todos vão contemplar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vou fazer o impossível acontecer</a:t>
            </a:r>
          </a:p>
          <a:p>
            <a:pPr algn="ctr">
              <a:defRPr sz="4200"/>
            </a:pPr>
            <a:r>
              <a:t>na sua vida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todos vão te olhar e vão dizer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Meu Deus, como ele fez pra chegar lá?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Eu vou fazer o impossível acontecer</a:t>
            </a:r>
          </a:p>
          <a:p>
            <a:pPr algn="ctr">
              <a:defRPr sz="4200"/>
            </a:pPr>
            <a:r>
              <a:t>na sua vida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todos vão te olhar e vão dizer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Meu Deus, como ele fez pra chegar lá?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você vai dizer: Valeu a pena acreditar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vou fazer, Eu vou fazer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Independente do que aconteça,</a:t>
            </a:r>
          </a:p>
          <a:p>
            <a:pPr algn="ctr">
              <a:defRPr sz="4200"/>
            </a:pPr>
            <a:r>
              <a:t>o melhor pra você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vou fazer, Eu vou fazer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Independente do que aconteça,</a:t>
            </a:r>
          </a:p>
          <a:p>
            <a:pPr algn="ctr">
              <a:defRPr sz="4200"/>
            </a:pPr>
            <a:r>
              <a:t>o melhor pra você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vou fazer o impossível acontecer</a:t>
            </a:r>
          </a:p>
          <a:p>
            <a:pPr algn="ctr">
              <a:defRPr sz="4200"/>
            </a:pPr>
            <a:r>
              <a:t>na sua vida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E todos vão te olhar e vão dizer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Meu Deus, como ele fez pra chegar lá?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vou fazer o impossível acontecer</a:t>
            </a:r>
          </a:p>
          <a:p>
            <a:pPr algn="ctr">
              <a:defRPr sz="4200"/>
            </a:pPr>
            <a:r>
              <a:t>na sua vida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todos vão te olhar e vão dizer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Meu Deus, como ele fez pra chegar lá?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você vai dizer: Valeu a pena acreditar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Sim, valeu, valeu a pena acreditar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