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 b="1"/>
            </a:pPr>
            <a:r>
              <a:t>Resistência (part. Kailane Frauches)</a:t>
            </a:r>
            <a:br/>
            <a:r>
              <a:t>Kemilly Santos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Aqui na Terra, o amor está se esfriando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Mas ainda existe um povo que</a:t>
            </a:r>
          </a:p>
          <a:p>
            <a:pPr algn="ctr">
              <a:defRPr sz="4200"/>
            </a:pPr>
            <a:r>
              <a:t>está clamando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Um povo que ainda está de joelhos</a:t>
            </a:r>
          </a:p>
          <a:p>
            <a:pPr algn="ctr">
              <a:defRPr sz="4200"/>
            </a:pPr>
            <a:r>
              <a:t>dobrados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nunca abandona a fé em meio</a:t>
            </a:r>
          </a:p>
          <a:p>
            <a:pPr algn="ctr">
              <a:defRPr sz="4200"/>
            </a:pPr>
            <a:r>
              <a:t>aos dilemas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Somos um povo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(Que vai na contramão do mundo)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(Nós não vivemos de aparência)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Um povo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vai na contramão do mundo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A perseguição só aumentando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a igreja vai rompendo em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Ninguém vai derrubar um povo</a:t>
            </a:r>
          </a:p>
          <a:p>
            <a:pPr algn="ctr">
              <a:defRPr sz="4200"/>
            </a:pPr>
            <a:r>
              <a:t>que está firmado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Em Jesus de Nazaré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Somos um povo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vai na contramão do mundo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Um povo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vai na contramão do mundo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Somos resistência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Um povo que ainda está de joelhos</a:t>
            </a:r>
          </a:p>
          <a:p>
            <a:pPr algn="ctr">
              <a:defRPr sz="4200"/>
            </a:pPr>
            <a:r>
              <a:t>dobrados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nunca abandona a fé em meio</a:t>
            </a:r>
          </a:p>
          <a:p>
            <a:pPr algn="ctr">
              <a:defRPr sz="4200"/>
            </a:pPr>
            <a:r>
              <a:t>aos dilemas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E a perseguição só aumentando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A igreja vai rompendo em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Ninguém vai derrubar um povo</a:t>
            </a:r>
          </a:p>
          <a:p>
            <a:pPr algn="ctr">
              <a:defRPr sz="4200"/>
            </a:pPr>
            <a:r>
              <a:t>que está firmado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Em Jesus de Nazaré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Somos um povo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vai na contramão do mundo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Um povo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vai na contramão do mundo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200"/>
            </a:pPr>
            <a:r>
              <a:t>Que não se vende e não negocia a fé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não vivemos de aparência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Somos resistência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Resistimos ao pecado, resistimos</a:t>
            </a:r>
          </a:p>
          <a:p>
            <a:pPr algn="ctr">
              <a:defRPr sz="4200"/>
            </a:pPr>
            <a:r>
              <a:t>ao inferno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Resistimos às tentações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360000" y="0"/>
            <a:ext cx="8640000" cy="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Resistimos ao pecado, resistimos</a:t>
            </a:r>
          </a:p>
          <a:p>
            <a:pPr algn="ctr">
              <a:defRPr sz="4200"/>
            </a:pPr>
            <a:r>
              <a:t>ao inferno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Resistimos às tentações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4200"/>
            </a:pPr>
            <a:r>
              <a:t>Nós somos resistência</a:t>
            </a:r>
          </a:p>
          <a:p>
            <a:pPr algn="ctr">
              <a:defRPr sz="1000"/>
            </a:pPr>
          </a:p>
          <a:p>
            <a:pPr algn="ctr">
              <a:defRPr sz="10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