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 b="1"/>
            </a:pPr>
            <a:r>
              <a:t>Renascer Praise - Recebe Minha Adoração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Tudo o que eu tenho veio de Ti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O meu melhor, Eu quero Te dar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 és o meu tesouro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À Ti, Senhor, adoração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Tua vontade é o que desejo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tudo que traga louvores a Ti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Servir-Te e honrar-te, é um privilégio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Deus grande e majestoso, me rendo</a:t>
            </a:r>
          </a:p>
          <a:p>
            <a:pPr algn="ctr">
              <a:defRPr sz="4200"/>
            </a:pPr>
            <a:r>
              <a:t>em adoração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Recebe minha adoração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Permita-me entrar, no lugar que</a:t>
            </a:r>
          </a:p>
          <a:p>
            <a:pPr algn="ctr">
              <a:defRPr sz="4200"/>
            </a:pPr>
            <a:r>
              <a:t>é somente Teu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contemplar a tua santidade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E entre os querubins te adorar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Recebe minha adoração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Permita-me entrar, no lugar que</a:t>
            </a:r>
          </a:p>
          <a:p>
            <a:pPr algn="ctr">
              <a:defRPr sz="4200"/>
            </a:pPr>
            <a:r>
              <a:t>é somente Teu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contemplar a tua santidade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 entre os querubins te adorar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(Recebe, Senhor)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Recebe, Recebe, Senhor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Nós Te louvamos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Eu Te amo, Senhor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 és Santo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Santo, Santo - Tu és santo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Santo é o Senhor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Nós Te adoramos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Santo, Santo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Santo, Santo, Santo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Tu és Santo, Senhor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Santo é o Senhor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Aleluia!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