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Espírito Santo</a:t>
            </a:r>
            <a:br/>
            <a:r>
              <a:t>Ministério Sarando a Terra Ferida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Juntastes meus pedaços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fardo meu fracasso levou sobre si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Fizestes meu passado mau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Naufragar no mar onde não se</a:t>
            </a:r>
          </a:p>
          <a:p>
            <a:pPr algn="ctr">
              <a:defRPr sz="3500"/>
            </a:pPr>
            <a:r>
              <a:t>pode mais lembrar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teu amor me arrebatou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Mesmo assim digo sim, quando</a:t>
            </a:r>
          </a:p>
          <a:p>
            <a:pPr algn="ctr">
              <a:defRPr sz="3500"/>
            </a:pPr>
            <a:r>
              <a:t>tenho que negar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dou quando tenho que fugir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Ai de mim, por favor, por favor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ensina te amar como me amas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 Santo diz pra mim o</a:t>
            </a:r>
          </a:p>
          <a:p>
            <a:pPr algn="ctr">
              <a:defRPr sz="3500"/>
            </a:pPr>
            <a:r>
              <a:t>que fazer pra não pecar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Contra aquele que só fez me 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 Santo, diz pra mim,</a:t>
            </a:r>
          </a:p>
          <a:p>
            <a:pPr algn="ctr">
              <a:defRPr sz="3500"/>
            </a:pPr>
            <a:r>
              <a:t>será que sou capaz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 crucificar o meu eu?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Juntastes meus pedaços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fardo meu fracasso levou sobre si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Fizestes meu passado mau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Naufragar no mar onde não se</a:t>
            </a:r>
          </a:p>
          <a:p>
            <a:pPr algn="ctr">
              <a:defRPr sz="3500"/>
            </a:pPr>
            <a:r>
              <a:t>pode mais lembrar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teu amor me arrebatou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Mesmo assim digo sim, quando</a:t>
            </a:r>
          </a:p>
          <a:p>
            <a:pPr algn="ctr">
              <a:defRPr sz="3500"/>
            </a:pPr>
            <a:r>
              <a:t>tenho que negar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dou quando tenho que fugir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Ai de mim, por favor, por favor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ensina te amar como me amas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 Santo diz pra mim o</a:t>
            </a:r>
          </a:p>
          <a:p>
            <a:pPr algn="ctr">
              <a:defRPr sz="3500"/>
            </a:pPr>
            <a:r>
              <a:t>que fazer pra não pecar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Contra aquele que só fez me 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 Santo, diz pra mim,</a:t>
            </a:r>
          </a:p>
          <a:p>
            <a:pPr algn="ctr">
              <a:defRPr sz="3500"/>
            </a:pPr>
            <a:r>
              <a:t>será que sou capaz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De crucificar o meu eu?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 Santo sejas meu consolador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oração, meu intercessor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 Santo sejas meu consolador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oração, meu intercessor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Espírito Santo sejas meu consolador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oração, meu intercessor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 Santo diz pra mim o</a:t>
            </a:r>
          </a:p>
          <a:p>
            <a:pPr algn="ctr">
              <a:defRPr sz="3500"/>
            </a:pPr>
            <a:r>
              <a:t>que fazer pra não pecar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Contra aquele que só fez me 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 Santo, diz pra mim,</a:t>
            </a:r>
          </a:p>
          <a:p>
            <a:pPr algn="ctr">
              <a:defRPr sz="3500"/>
            </a:pPr>
            <a:r>
              <a:t>será que sou capaz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De crucificar o meu eu?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 santo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