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Ruja o Leão</a:t>
            </a:r>
            <a:br/>
            <a:r>
              <a:t>Florianópolis House Of Prayer (fhop music)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Sobre o trono de justiça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Eternamente, haverá um 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voltará para governar as nações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Pai o recebeu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Lhe deu toda autoridade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Nós céus e na terra e debaixo da terra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Leão da tribo de Judá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 leão da tribo de Judá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leão da tribo de Judá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Ele virá, oh,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Ruja o Leão sobre o Brasil!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Sobre o trono de justiça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Eternamente, haverá um Rei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voltará para governar as nações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Em amor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Oh, oh, oh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Oh, oh, oh, uh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descendente de Davi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homem mais notável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ama a justiça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Odeia iniquidade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descendente de Davi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homem mais notável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ama a justiça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Odeia iniquidade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descendente de Davi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homem mais notável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ama a justiça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Odeia iniquidade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O descendente de Davi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homem mais notável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Ele ama a justiça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Odeia iniquidade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Que ruja o Leão e que a terra estremeça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Diante da majestade de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logos de Deus, o princípio e o fim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Criador do céus e da Terra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Aquele que haveria de vir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descendente de Davi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governo está sobre os Seus ombros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pleno homem, o pleno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Cordeiro e o Leão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 oferta de paz, o Justo Juiz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grande Sumo Sacerdote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Pai o coroou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